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Lst>
  <p:notesMasterIdLst>
    <p:notesMasterId r:id="rId17"/>
  </p:notesMasterIdLst>
  <p:handoutMasterIdLst>
    <p:handoutMasterId r:id="rId18"/>
  </p:handoutMasterIdLst>
  <p:sldIdLst>
    <p:sldId id="378" r:id="rId5"/>
    <p:sldId id="400" r:id="rId6"/>
    <p:sldId id="397" r:id="rId7"/>
    <p:sldId id="398" r:id="rId8"/>
    <p:sldId id="399" r:id="rId9"/>
    <p:sldId id="401" r:id="rId10"/>
    <p:sldId id="402" r:id="rId11"/>
    <p:sldId id="403" r:id="rId12"/>
    <p:sldId id="406" r:id="rId13"/>
    <p:sldId id="404" r:id="rId14"/>
    <p:sldId id="405" r:id="rId15"/>
    <p:sldId id="407" r:id="rId16"/>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78"/>
            <p14:sldId id="400"/>
            <p14:sldId id="397"/>
            <p14:sldId id="398"/>
            <p14:sldId id="399"/>
            <p14:sldId id="401"/>
            <p14:sldId id="402"/>
            <p14:sldId id="403"/>
            <p14:sldId id="406"/>
            <p14:sldId id="404"/>
            <p14:sldId id="405"/>
            <p14:sldId id="407"/>
          </p14:sldIdLst>
        </p14:section>
      </p14:sectionLst>
    </p:ext>
    <p:ext uri="{EFAFB233-063F-42B5-8137-9DF3F51BA10A}">
      <p15:sldGuideLst xmlns:p15="http://schemas.microsoft.com/office/powerpoint/2012/main">
        <p15:guide id="1" orient="horz" pos="2183" userDrawn="1">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F6752"/>
    <a:srgbClr val="9DBB1D"/>
    <a:srgbClr val="5E96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9419" autoAdjust="0"/>
  </p:normalViewPr>
  <p:slideViewPr>
    <p:cSldViewPr snapToGrid="0" snapToObjects="1">
      <p:cViewPr varScale="1">
        <p:scale>
          <a:sx n="109" d="100"/>
          <a:sy n="109" d="100"/>
        </p:scale>
        <p:origin x="80" y="128"/>
      </p:cViewPr>
      <p:guideLst>
        <p:guide orient="horz" pos="2183"/>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10/20/2024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‹nr.›</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10/20/2024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‹nr.›</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8C896355-3DDC-9949-861F-AD0908BFCC23}" type="slidenum">
              <a:rPr lang="en-US" smtClean="0"/>
              <a:t>1</a:t>
            </a:fld>
            <a:endParaRPr lang="en-US"/>
          </a:p>
        </p:txBody>
      </p:sp>
    </p:spTree>
    <p:extLst>
      <p:ext uri="{BB962C8B-B14F-4D97-AF65-F5344CB8AC3E}">
        <p14:creationId xmlns:p14="http://schemas.microsoft.com/office/powerpoint/2010/main" val="19065114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rugerguide">
    <p:spTree>
      <p:nvGrpSpPr>
        <p:cNvPr id="1" name=""/>
        <p:cNvGrpSpPr/>
        <p:nvPr/>
      </p:nvGrpSpPr>
      <p:grpSpPr>
        <a:xfrm>
          <a:off x="0" y="0"/>
          <a:ext cx="0" cy="0"/>
          <a:chOff x="0" y="0"/>
          <a:chExt cx="0" cy="0"/>
        </a:xfrm>
      </p:grpSpPr>
      <p:sp>
        <p:nvSpPr>
          <p:cNvPr id="2" name="Rektangel 1"/>
          <p:cNvSpPr/>
          <p:nvPr userDrawn="1"/>
        </p:nvSpPr>
        <p:spPr>
          <a:xfrm>
            <a:off x="766763" y="1255659"/>
            <a:ext cx="8091261" cy="369332"/>
          </a:xfrm>
          <a:prstGeom prst="rect">
            <a:avLst/>
          </a:prstGeom>
        </p:spPr>
        <p:txBody>
          <a:bodyPr wrap="square" lIns="0">
            <a:spAutoFit/>
          </a:bodyPr>
          <a:lstStyle/>
          <a:p>
            <a:r>
              <a:rPr lang="en-US" dirty="0">
                <a:solidFill>
                  <a:srgbClr val="DF6752"/>
                </a:solidFill>
                <a:latin typeface="+mn-lt"/>
              </a:rPr>
              <a:t>- SLET DETTE SLIDE, FØR DU FÆRDIGGØR PRÆSENTATIONEN</a:t>
            </a:r>
            <a:endParaRPr lang="da-DK" dirty="0">
              <a:solidFill>
                <a:srgbClr val="DF6752"/>
              </a:solidFill>
              <a:latin typeface="+mn-lt"/>
            </a:endParaRPr>
          </a:p>
        </p:txBody>
      </p:sp>
      <p:sp>
        <p:nvSpPr>
          <p:cNvPr id="5" name="Text Box 48"/>
          <p:cNvSpPr txBox="1">
            <a:spLocks noChangeArrowheads="1"/>
          </p:cNvSpPr>
          <p:nvPr userDrawn="1"/>
        </p:nvSpPr>
        <p:spPr bwMode="auto">
          <a:xfrm>
            <a:off x="766763" y="2205038"/>
            <a:ext cx="2327618" cy="320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600"/>
              </a:spcAft>
              <a:defRPr/>
            </a:pPr>
            <a:r>
              <a:rPr lang="da-DK" sz="1000" b="1" spc="300" noProof="1">
                <a:solidFill>
                  <a:schemeClr val="tx1"/>
                </a:solidFill>
                <a:latin typeface="+mn-lt"/>
                <a:cs typeface="Arial" panose="020B0604020202020204" pitchFamily="34" charset="0"/>
              </a:rPr>
              <a:t>AAU-SKABELONER TIL POWERPOINT</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da-DK" sz="900" b="0" dirty="0">
                <a:effectLst/>
                <a:latin typeface="+mn-lt"/>
                <a:ea typeface="Calibri" panose="020F0502020204030204" pitchFamily="34" charset="0"/>
                <a:cs typeface="Times New Roman" panose="02020603050405020304" pitchFamily="18" charset="0"/>
              </a:rPr>
              <a:t>Når du åbner PowerPoint på din pc, kan du vælge</a:t>
            </a:r>
            <a:r>
              <a:rPr lang="da-DK" sz="900" b="0" baseline="0" dirty="0">
                <a:effectLst/>
                <a:latin typeface="+mn-lt"/>
                <a:ea typeface="Calibri" panose="020F0502020204030204" pitchFamily="34" charset="0"/>
                <a:cs typeface="Times New Roman" panose="02020603050405020304" pitchFamily="18" charset="0"/>
              </a:rPr>
              <a:t> mellem to </a:t>
            </a:r>
            <a:r>
              <a:rPr lang="da-DK" sz="900" b="0" dirty="0">
                <a:effectLst/>
                <a:latin typeface="+mn-lt"/>
                <a:ea typeface="Calibri" panose="020F0502020204030204" pitchFamily="34" charset="0"/>
                <a:cs typeface="Times New Roman" panose="02020603050405020304" pitchFamily="18" charset="0"/>
              </a:rPr>
              <a:t>skabeloner i 16:9-format med</a:t>
            </a:r>
            <a:r>
              <a:rPr lang="da-DK" sz="900" b="0" baseline="0" dirty="0">
                <a:effectLst/>
                <a:latin typeface="+mn-lt"/>
                <a:ea typeface="Calibri" panose="020F0502020204030204" pitchFamily="34" charset="0"/>
                <a:cs typeface="Times New Roman" panose="02020603050405020304" pitchFamily="18" charset="0"/>
              </a:rPr>
              <a:t> enten det danske eller engelske AAU-logo.</a:t>
            </a:r>
            <a:endParaRPr lang="da-DK" sz="900" b="0" dirty="0">
              <a:effectLst/>
              <a:latin typeface="+mn-lt"/>
              <a:ea typeface="Calibri" panose="020F0502020204030204" pitchFamily="34" charset="0"/>
              <a:cs typeface="Times New Roman" panose="02020603050405020304" pitchFamily="18" charset="0"/>
            </a:endParaRPr>
          </a:p>
          <a:p>
            <a:pPr>
              <a:lnSpc>
                <a:spcPct val="100000"/>
              </a:lnSpc>
              <a:spcAft>
                <a:spcPts val="1000"/>
              </a:spcAft>
            </a:pPr>
            <a:r>
              <a:rPr lang="da-DK" sz="900" b="0" dirty="0">
                <a:effectLst/>
                <a:latin typeface="+mn-lt"/>
                <a:ea typeface="Calibri" panose="020F0502020204030204" pitchFamily="34" charset="0"/>
                <a:cs typeface="Times New Roman" panose="02020603050405020304" pitchFamily="18" charset="0"/>
              </a:rPr>
              <a:t>Det</a:t>
            </a:r>
            <a:r>
              <a:rPr lang="da-DK" sz="900" b="0" baseline="0" dirty="0">
                <a:effectLst/>
                <a:latin typeface="+mn-lt"/>
                <a:ea typeface="Calibri" panose="020F0502020204030204" pitchFamily="34" charset="0"/>
                <a:cs typeface="Times New Roman" panose="02020603050405020304" pitchFamily="18" charset="0"/>
              </a:rPr>
              <a:t> er også muligt at hente PowerPoint-skabelonerne på: </a:t>
            </a:r>
            <a:r>
              <a:rPr lang="da-DK" sz="900" b="0" baseline="0" dirty="0">
                <a:effectLst/>
                <a:latin typeface="+mn-lt"/>
                <a:ea typeface="Calibri" panose="020F0502020204030204" pitchFamily="34" charset="0"/>
                <a:cs typeface="Times New Roman" panose="02020603050405020304" pitchFamily="18" charset="0"/>
                <a:hlinkClick r:id="rId2"/>
              </a:rPr>
              <a:t>www.design.aau.dk/skabeloner/</a:t>
            </a:r>
            <a:r>
              <a:rPr lang="da-DK" sz="900" b="0" baseline="0" dirty="0" err="1">
                <a:effectLst/>
                <a:latin typeface="+mn-lt"/>
                <a:ea typeface="Calibri" panose="020F0502020204030204" pitchFamily="34" charset="0"/>
                <a:cs typeface="Times New Roman" panose="02020603050405020304" pitchFamily="18" charset="0"/>
                <a:hlinkClick r:id="rId2"/>
              </a:rPr>
              <a:t>powerpoint</a:t>
            </a:r>
            <a:r>
              <a:rPr lang="da-DK" sz="900" b="0" baseline="0" dirty="0">
                <a:effectLst/>
                <a:latin typeface="+mn-lt"/>
                <a:ea typeface="Calibri" panose="020F0502020204030204" pitchFamily="34" charset="0"/>
                <a:cs typeface="Times New Roman" panose="02020603050405020304" pitchFamily="18" charset="0"/>
              </a:rPr>
              <a:t>. Her kan du også hente den generelle AAU PowerPoint til inspiration. Denne vil løbende blive opdateret med de nyeste tal og informationer. Du kan her slette de slides du ikke vil bruge. </a:t>
            </a:r>
          </a:p>
          <a:p>
            <a:pPr marL="0" marR="0" lvl="0" indent="0" algn="l" defTabSz="914330" rtl="0" eaLnBrk="0" fontAlgn="auto" latinLnBrk="0" hangingPunct="0">
              <a:lnSpc>
                <a:spcPct val="100000"/>
              </a:lnSpc>
              <a:spcBef>
                <a:spcPts val="0"/>
              </a:spcBef>
              <a:spcAft>
                <a:spcPts val="1000"/>
              </a:spcAft>
              <a:buClrTx/>
              <a:buSzTx/>
              <a:buFontTx/>
              <a:buNone/>
              <a:tabLst/>
              <a:defRPr/>
            </a:pPr>
            <a:r>
              <a:rPr lang="da-DK" sz="1000" b="1" kern="1200" spc="300" noProof="1">
                <a:solidFill>
                  <a:schemeClr val="tx1"/>
                </a:solidFill>
                <a:latin typeface="+mn-lt"/>
                <a:ea typeface="+mn-ea"/>
                <a:cs typeface="Arial" panose="020B0604020202020204" pitchFamily="34" charset="0"/>
              </a:rPr>
              <a:t>SKRIFT</a:t>
            </a:r>
            <a:br>
              <a:rPr lang="da-DK" sz="1000" b="1" kern="1200" spc="300" noProof="1">
                <a:solidFill>
                  <a:schemeClr val="tx1"/>
                </a:solidFill>
                <a:latin typeface="+mn-lt"/>
                <a:ea typeface="+mn-ea"/>
                <a:cs typeface="Arial" panose="020B0604020202020204" pitchFamily="34" charset="0"/>
              </a:rPr>
            </a:br>
            <a:br>
              <a:rPr lang="da-DK" sz="1050" b="1" kern="1200" noProof="1">
                <a:solidFill>
                  <a:schemeClr val="tx1"/>
                </a:solidFill>
                <a:latin typeface="+mn-lt"/>
                <a:ea typeface="+mn-ea"/>
                <a:cs typeface="Arial" panose="020B0604020202020204" pitchFamily="34" charset="0"/>
              </a:rPr>
            </a:br>
            <a:r>
              <a:rPr lang="da-DK" altLang="da-DK" sz="900" b="0" kern="1200" noProof="1">
                <a:solidFill>
                  <a:schemeClr val="tx1"/>
                </a:solidFill>
                <a:latin typeface="+mn-lt"/>
                <a:ea typeface="+mn-ea"/>
                <a:cs typeface="Arial" panose="020B0604020202020204" pitchFamily="34" charset="0"/>
              </a:rPr>
              <a:t>AAU anvender vores</a:t>
            </a:r>
            <a:r>
              <a:rPr lang="da-DK" altLang="da-DK" sz="900" b="0" kern="1200" baseline="0" noProof="1">
                <a:solidFill>
                  <a:schemeClr val="tx1"/>
                </a:solidFill>
                <a:latin typeface="+mn-lt"/>
                <a:ea typeface="+mn-ea"/>
                <a:cs typeface="Arial" panose="020B0604020202020204" pitchFamily="34" charset="0"/>
              </a:rPr>
              <a:t> sekundære </a:t>
            </a:r>
            <a:r>
              <a:rPr lang="da-DK" altLang="da-DK" sz="900" b="0" kern="1200" noProof="1">
                <a:solidFill>
                  <a:schemeClr val="tx1"/>
                </a:solidFill>
                <a:latin typeface="+mn-lt"/>
                <a:ea typeface="+mn-ea"/>
                <a:cs typeface="Arial" panose="020B0604020202020204" pitchFamily="34" charset="0"/>
              </a:rPr>
              <a:t>skrifttype Arial i PowerPoint-præsentationer.</a:t>
            </a:r>
          </a:p>
          <a:p>
            <a:pPr>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12" name="Text Box 48"/>
          <p:cNvSpPr txBox="1">
            <a:spLocks noChangeArrowheads="1"/>
          </p:cNvSpPr>
          <p:nvPr userDrawn="1"/>
        </p:nvSpPr>
        <p:spPr bwMode="auto">
          <a:xfrm>
            <a:off x="6269374" y="2205038"/>
            <a:ext cx="2327618" cy="3460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mn-lt"/>
                <a:ea typeface="+mn-ea"/>
                <a:cs typeface="Arial" panose="020B0604020202020204" pitchFamily="34" charset="0"/>
              </a:rPr>
              <a:t>SKABELONENS FARVER</a:t>
            </a:r>
          </a:p>
          <a:p>
            <a:pPr eaLnBrk="1" hangingPunct="1">
              <a:lnSpc>
                <a:spcPct val="90000"/>
              </a:lnSpc>
              <a:spcAft>
                <a:spcPts val="600"/>
              </a:spcAft>
              <a:defRPr/>
            </a:pPr>
            <a:r>
              <a:rPr lang="da-DK" sz="900" b="0" kern="1200" noProof="1">
                <a:solidFill>
                  <a:schemeClr val="tx1"/>
                </a:solidFill>
                <a:latin typeface="+mn-lt"/>
                <a:ea typeface="+mn-ea"/>
                <a:cs typeface="Arial" panose="020B0604020202020204" pitchFamily="34" charset="0"/>
              </a:rPr>
              <a:t>Du kan vælge mellem en række farver til baggrunde og grafer.</a:t>
            </a:r>
          </a:p>
          <a:p>
            <a:pPr eaLnBrk="1" hangingPunct="1">
              <a:lnSpc>
                <a:spcPct val="90000"/>
              </a:lnSpc>
              <a:spcAft>
                <a:spcPts val="600"/>
              </a:spcAft>
              <a:defRPr/>
            </a:pPr>
            <a:r>
              <a:rPr lang="da-DK" sz="900" b="0" kern="1200" noProof="1">
                <a:solidFill>
                  <a:schemeClr val="tx1"/>
                </a:solidFill>
                <a:latin typeface="+mn-lt"/>
                <a:ea typeface="+mn-ea"/>
                <a:cs typeface="Arial" panose="020B0604020202020204" pitchFamily="34" charset="0"/>
              </a:rPr>
              <a:t>Højreklik på den flade, du vil skifte farve på, og derefter malerbøtte-ikonet (Fyldfarve til figur)</a:t>
            </a:r>
          </a:p>
          <a:p>
            <a:pPr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BILLEDSTØRRELSER</a:t>
            </a:r>
          </a:p>
          <a:p>
            <a:pPr eaLnBrk="1" hangingPunct="1">
              <a:lnSpc>
                <a:spcPct val="90000"/>
              </a:lnSpc>
              <a:spcAft>
                <a:spcPts val="600"/>
              </a:spcAft>
              <a:defRPr/>
            </a:pPr>
            <a:r>
              <a:rPr lang="da-DK" sz="900" b="0" noProof="1">
                <a:solidFill>
                  <a:schemeClr val="tx1"/>
                </a:solidFill>
                <a:latin typeface="+mn-lt"/>
                <a:cs typeface="Arial" panose="020B0604020202020204" pitchFamily="34" charset="0"/>
              </a:rPr>
              <a:t>Sørg</a:t>
            </a:r>
            <a:r>
              <a:rPr lang="da-DK" sz="900" b="0" baseline="0" noProof="1">
                <a:solidFill>
                  <a:schemeClr val="tx1"/>
                </a:solidFill>
                <a:latin typeface="+mn-lt"/>
                <a:cs typeface="Arial" panose="020B0604020202020204" pitchFamily="34" charset="0"/>
              </a:rPr>
              <a:t> for at bruge højkvalitetsbilleder i de forskellige layouts. Undgå at skulle skalerer små billeder op, da dette vil gøre dem pixileret og se uprofessionelt ud.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Via Skyfish vil i kunne søge og downloade højkvalitetsbilleder fra AAU.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Mange højkvalitetsbilleder giver selvfølgelig en stor filstørrelse på PowerPointen. Hvis dette bliver et problem, kan det løses når i gemmer præsentationen under: </a:t>
            </a:r>
            <a:br>
              <a:rPr lang="da-DK" sz="900" b="0" baseline="0" noProof="1">
                <a:solidFill>
                  <a:schemeClr val="tx1"/>
                </a:solidFill>
                <a:latin typeface="+mn-lt"/>
                <a:cs typeface="Arial" panose="020B0604020202020204" pitchFamily="34" charset="0"/>
              </a:rPr>
            </a:br>
            <a:r>
              <a:rPr lang="da-DK" sz="900" b="1" baseline="0" noProof="1">
                <a:solidFill>
                  <a:schemeClr val="tx1"/>
                </a:solidFill>
                <a:latin typeface="+mn-lt"/>
                <a:cs typeface="Arial" panose="020B0604020202020204" pitchFamily="34" charset="0"/>
              </a:rPr>
              <a:t>Gem som  - Gennemse - Komprimeringsindstillinger. </a:t>
            </a:r>
            <a:r>
              <a:rPr lang="da-DK" sz="900" b="0" baseline="0" noProof="1">
                <a:solidFill>
                  <a:schemeClr val="tx1"/>
                </a:solidFill>
                <a:latin typeface="+mn-lt"/>
                <a:cs typeface="Arial" panose="020B0604020202020204" pitchFamily="34" charset="0"/>
              </a:rPr>
              <a:t>Sørg dog for ikke at gemme under 150 ppi. </a:t>
            </a:r>
          </a:p>
        </p:txBody>
      </p:sp>
      <p:sp>
        <p:nvSpPr>
          <p:cNvPr id="13" name="Text Box 48"/>
          <p:cNvSpPr txBox="1">
            <a:spLocks noChangeArrowheads="1"/>
          </p:cNvSpPr>
          <p:nvPr userDrawn="1"/>
        </p:nvSpPr>
        <p:spPr bwMode="auto">
          <a:xfrm>
            <a:off x="9116078" y="2205038"/>
            <a:ext cx="2285301" cy="327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mn-lt"/>
                <a:ea typeface="+mn-ea"/>
                <a:cs typeface="Arial" panose="020B0604020202020204" pitchFamily="34" charset="0"/>
              </a:rPr>
              <a:t>INDSÆT BILLEDE</a:t>
            </a:r>
          </a:p>
          <a:p>
            <a:pPr eaLnBrk="1" hangingPunct="1">
              <a:lnSpc>
                <a:spcPct val="90000"/>
              </a:lnSpc>
              <a:spcAft>
                <a:spcPts val="600"/>
              </a:spcAft>
              <a:defRPr/>
            </a:pPr>
            <a:r>
              <a:rPr lang="da-DK" sz="900" b="0" kern="1200" noProof="1">
                <a:solidFill>
                  <a:schemeClr val="tx1"/>
                </a:solidFill>
                <a:latin typeface="+mn-lt"/>
                <a:ea typeface="+mn-ea"/>
                <a:cs typeface="Arial" panose="020B0604020202020204" pitchFamily="34" charset="0"/>
              </a:rPr>
              <a:t>På layouts med billedholder: Klik på ikon og vælg </a:t>
            </a:r>
            <a:r>
              <a:rPr lang="da-DK" sz="900" b="1" kern="1200" noProof="1">
                <a:solidFill>
                  <a:schemeClr val="tx1"/>
                </a:solidFill>
                <a:latin typeface="+mn-lt"/>
                <a:ea typeface="+mn-ea"/>
                <a:cs typeface="Arial" panose="020B0604020202020204" pitchFamily="34" charset="0"/>
              </a:rPr>
              <a:t>Indsæt</a:t>
            </a:r>
          </a:p>
          <a:p>
            <a:pPr eaLnBrk="1" hangingPunct="1">
              <a:lnSpc>
                <a:spcPct val="90000"/>
              </a:lnSpc>
              <a:spcAft>
                <a:spcPts val="600"/>
              </a:spcAft>
              <a:defRPr/>
            </a:pPr>
            <a:r>
              <a:rPr lang="da-DK" sz="900" b="0" kern="1200" noProof="1">
                <a:solidFill>
                  <a:schemeClr val="tx1"/>
                </a:solidFill>
                <a:latin typeface="+mn-lt"/>
                <a:ea typeface="+mn-ea"/>
                <a:cs typeface="Arial" panose="020B0604020202020204" pitchFamily="34" charset="0"/>
              </a:rPr>
              <a:t>Teksten ”Klik her, hvis du vil udskifte billedet” bliver ikke vist i din præsentation.  </a:t>
            </a:r>
          </a:p>
          <a:p>
            <a:pPr eaLnBrk="1" hangingPunct="1">
              <a:lnSpc>
                <a:spcPct val="90000"/>
              </a:lnSpc>
              <a:spcAft>
                <a:spcPts val="600"/>
              </a:spcAft>
              <a:defRPr/>
            </a:pPr>
            <a:endParaRPr lang="da-DK" sz="1000" b="1" noProof="1">
              <a:solidFill>
                <a:schemeClr val="tx1"/>
              </a:solidFill>
              <a:latin typeface="+mn-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BESKÆR BILLEDE</a:t>
            </a:r>
          </a:p>
          <a:p>
            <a:pPr eaLnBrk="1" hangingPunct="1">
              <a:lnSpc>
                <a:spcPct val="90000"/>
              </a:lnSpc>
              <a:spcAft>
                <a:spcPts val="600"/>
              </a:spcAft>
              <a:defRPr/>
            </a:pPr>
            <a:r>
              <a:rPr lang="da-DK" sz="900" b="1" kern="1200" noProof="1">
                <a:solidFill>
                  <a:schemeClr val="tx1"/>
                </a:solidFill>
                <a:latin typeface="+mn-lt"/>
                <a:ea typeface="+mn-ea"/>
                <a:cs typeface="Arial" panose="020B0604020202020204" pitchFamily="34" charset="0"/>
              </a:rPr>
              <a:t>1</a:t>
            </a:r>
            <a:r>
              <a:rPr lang="da-DK" sz="900" b="0" kern="1200" noProof="1">
                <a:solidFill>
                  <a:schemeClr val="tx1"/>
                </a:solidFill>
                <a:latin typeface="+mn-lt"/>
                <a:ea typeface="+mn-ea"/>
                <a:cs typeface="Arial" panose="020B0604020202020204" pitchFamily="34" charset="0"/>
              </a:rPr>
              <a:t>. Klik </a:t>
            </a:r>
            <a:r>
              <a:rPr lang="da-DK" sz="900" b="1" kern="1200" noProof="1">
                <a:solidFill>
                  <a:schemeClr val="tx1"/>
                </a:solidFill>
                <a:latin typeface="+mn-lt"/>
                <a:ea typeface="+mn-ea"/>
                <a:cs typeface="Arial" panose="020B0604020202020204" pitchFamily="34" charset="0"/>
              </a:rPr>
              <a:t>Beskær</a:t>
            </a:r>
            <a:r>
              <a:rPr lang="da-DK" sz="900" b="0" kern="1200" noProof="1">
                <a:solidFill>
                  <a:schemeClr val="tx1"/>
                </a:solidFill>
                <a:latin typeface="+mn-lt"/>
                <a:ea typeface="+mn-ea"/>
                <a:cs typeface="Arial" panose="020B0604020202020204" pitchFamily="34" charset="0"/>
              </a:rPr>
              <a:t> </a:t>
            </a:r>
            <a:r>
              <a:rPr lang="da-DK" sz="900" b="0" i="1" kern="1200" noProof="1">
                <a:solidFill>
                  <a:schemeClr val="tx1"/>
                </a:solidFill>
                <a:latin typeface="+mn-lt"/>
                <a:ea typeface="+mn-ea"/>
                <a:cs typeface="Arial" panose="020B0604020202020204" pitchFamily="34" charset="0"/>
              </a:rPr>
              <a:t>(højreklik på billedet og tryk på ikonet som er vist til højre) </a:t>
            </a:r>
            <a:r>
              <a:rPr lang="da-DK" sz="900" b="0" kern="1200" noProof="1">
                <a:solidFill>
                  <a:schemeClr val="tx1"/>
                </a:solidFill>
                <a:latin typeface="+mn-lt"/>
                <a:ea typeface="+mn-ea"/>
                <a:cs typeface="Arial" panose="020B0604020202020204" pitchFamily="34" charset="0"/>
              </a:rPr>
              <a:t>for at ændre billedets fokus/størrelse</a:t>
            </a:r>
          </a:p>
          <a:p>
            <a:pPr eaLnBrk="1" hangingPunct="1">
              <a:lnSpc>
                <a:spcPct val="90000"/>
              </a:lnSpc>
              <a:spcAft>
                <a:spcPts val="600"/>
              </a:spcAft>
              <a:defRPr/>
            </a:pPr>
            <a:r>
              <a:rPr lang="da-DK" sz="900" b="1" kern="1200" noProof="1">
                <a:solidFill>
                  <a:schemeClr val="tx1"/>
                </a:solidFill>
                <a:latin typeface="+mn-lt"/>
                <a:ea typeface="+mn-ea"/>
                <a:cs typeface="Arial" panose="020B0604020202020204" pitchFamily="34" charset="0"/>
              </a:rPr>
              <a:t>2. </a:t>
            </a:r>
            <a:r>
              <a:rPr lang="da-DK" sz="900" b="0" kern="1200" noProof="1">
                <a:solidFill>
                  <a:schemeClr val="tx1"/>
                </a:solidFill>
                <a:latin typeface="+mn-lt"/>
                <a:ea typeface="+mn-ea"/>
                <a:cs typeface="Arial" panose="020B0604020202020204" pitchFamily="34" charset="0"/>
              </a:rPr>
              <a:t>Ønsker du at skalere billedet </a:t>
            </a:r>
            <a:r>
              <a:rPr lang="da-DK" sz="900" i="1" kern="1200" noProof="1">
                <a:solidFill>
                  <a:schemeClr val="tx1"/>
                </a:solidFill>
                <a:latin typeface="+mn-lt"/>
                <a:ea typeface="+mn-ea"/>
                <a:cs typeface="Arial" panose="020B0604020202020204" pitchFamily="34" charset="0"/>
              </a:rPr>
              <a:t>(ændre billedets størrelse uden at ændre dets proportioner)</a:t>
            </a:r>
            <a:r>
              <a:rPr lang="da-DK" sz="900" b="0" i="1" kern="1200" noProof="1">
                <a:solidFill>
                  <a:schemeClr val="tx1"/>
                </a:solidFill>
                <a:latin typeface="+mn-lt"/>
                <a:ea typeface="+mn-ea"/>
                <a:cs typeface="Arial" panose="020B0604020202020204" pitchFamily="34" charset="0"/>
              </a:rPr>
              <a:t>, </a:t>
            </a:r>
            <a:r>
              <a:rPr lang="da-DK" sz="900" b="0" kern="1200" noProof="1">
                <a:solidFill>
                  <a:schemeClr val="tx1"/>
                </a:solidFill>
                <a:latin typeface="+mn-lt"/>
                <a:ea typeface="+mn-ea"/>
                <a:cs typeface="Arial" panose="020B0604020202020204" pitchFamily="34" charset="0"/>
              </a:rPr>
              <a:t>så hold </a:t>
            </a:r>
            <a:r>
              <a:rPr lang="da-DK" sz="900" b="1" kern="1200" noProof="1">
                <a:solidFill>
                  <a:schemeClr val="tx1"/>
                </a:solidFill>
                <a:latin typeface="+mn-lt"/>
                <a:ea typeface="+mn-ea"/>
                <a:cs typeface="Arial" panose="020B0604020202020204" pitchFamily="34" charset="0"/>
              </a:rPr>
              <a:t>SHIFT</a:t>
            </a:r>
            <a:r>
              <a:rPr lang="da-DK" sz="900" b="0" kern="1200" noProof="1">
                <a:solidFill>
                  <a:schemeClr val="tx1"/>
                </a:solidFill>
                <a:latin typeface="+mn-lt"/>
                <a:ea typeface="+mn-ea"/>
                <a:cs typeface="Arial" panose="020B0604020202020204" pitchFamily="34" charset="0"/>
              </a:rPr>
              <a:t>-knappen nede, mens du trækker i billedets hjørner</a:t>
            </a:r>
          </a:p>
          <a:p>
            <a:pPr eaLnBrk="1" hangingPunct="1">
              <a:lnSpc>
                <a:spcPct val="90000"/>
              </a:lnSpc>
              <a:spcAft>
                <a:spcPts val="600"/>
              </a:spcAft>
              <a:defRPr/>
            </a:pPr>
            <a:r>
              <a:rPr lang="da-DK" sz="900" b="1" kern="1200" noProof="1">
                <a:solidFill>
                  <a:schemeClr val="tx1"/>
                </a:solidFill>
                <a:latin typeface="+mn-lt"/>
                <a:ea typeface="+mn-ea"/>
                <a:cs typeface="Arial" panose="020B0604020202020204" pitchFamily="34" charset="0"/>
              </a:rPr>
              <a:t>3. </a:t>
            </a:r>
            <a:r>
              <a:rPr lang="da-DK" sz="900" b="0" kern="1200" noProof="1">
                <a:solidFill>
                  <a:schemeClr val="tx1"/>
                </a:solidFill>
                <a:latin typeface="+mn-lt"/>
                <a:ea typeface="+mn-ea"/>
                <a:cs typeface="Arial" panose="020B0604020202020204" pitchFamily="34" charset="0"/>
              </a:rPr>
              <a:t>Højreklik på billedet og vælg </a:t>
            </a:r>
            <a:r>
              <a:rPr lang="da-DK" sz="900" b="1" kern="1200" noProof="1">
                <a:solidFill>
                  <a:schemeClr val="tx1"/>
                </a:solidFill>
                <a:latin typeface="+mn-lt"/>
                <a:ea typeface="+mn-ea"/>
                <a:cs typeface="Arial" panose="020B0604020202020204" pitchFamily="34" charset="0"/>
              </a:rPr>
              <a:t>Placer bagerst</a:t>
            </a:r>
          </a:p>
          <a:p>
            <a:pPr eaLnBrk="1" hangingPunct="1">
              <a:lnSpc>
                <a:spcPct val="90000"/>
              </a:lnSpc>
              <a:spcAft>
                <a:spcPts val="600"/>
              </a:spcAft>
              <a:defRPr/>
            </a:pPr>
            <a:r>
              <a:rPr lang="da-DK" sz="900" b="1" kern="1200" noProof="1">
                <a:solidFill>
                  <a:schemeClr val="tx1"/>
                </a:solidFill>
                <a:latin typeface="+mn-lt"/>
                <a:ea typeface="+mn-ea"/>
                <a:cs typeface="Arial" panose="020B0604020202020204" pitchFamily="34" charset="0"/>
              </a:rPr>
              <a:t>Tip: </a:t>
            </a:r>
            <a:r>
              <a:rPr lang="da-DK" sz="900" b="0" kern="1200" noProof="1">
                <a:solidFill>
                  <a:schemeClr val="tx1"/>
                </a:solidFill>
                <a:latin typeface="+mn-lt"/>
                <a:ea typeface="+mn-ea"/>
                <a:cs typeface="Arial" panose="020B0604020202020204" pitchFamily="34" charset="0"/>
              </a:rPr>
              <a:t>Hvis du sletter billedet og indsætter et nyt, kan billedet lægge sig foran tekst og grafik. Hvis dette sker, skal du vælge billedet, højreklikke og vælge </a:t>
            </a:r>
            <a:r>
              <a:rPr lang="da-DK" sz="900" b="1" kern="1200" noProof="1">
                <a:solidFill>
                  <a:schemeClr val="tx1"/>
                </a:solidFill>
                <a:latin typeface="+mn-lt"/>
                <a:ea typeface="+mn-ea"/>
                <a:cs typeface="Arial" panose="020B0604020202020204" pitchFamily="34" charset="0"/>
              </a:rPr>
              <a:t>Placer bagerst</a:t>
            </a:r>
          </a:p>
        </p:txBody>
      </p:sp>
      <p:sp>
        <p:nvSpPr>
          <p:cNvPr id="15" name="Text Box 48"/>
          <p:cNvSpPr txBox="1">
            <a:spLocks noChangeArrowheads="1"/>
          </p:cNvSpPr>
          <p:nvPr userDrawn="1"/>
        </p:nvSpPr>
        <p:spPr bwMode="auto">
          <a:xfrm>
            <a:off x="9116078" y="5647519"/>
            <a:ext cx="2517848" cy="46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MERE INFORMATION</a:t>
            </a:r>
          </a:p>
          <a:p>
            <a:pPr eaLnBrk="1" hangingPunct="1">
              <a:lnSpc>
                <a:spcPct val="90000"/>
              </a:lnSpc>
              <a:spcAft>
                <a:spcPts val="600"/>
              </a:spcAft>
              <a:defRPr/>
            </a:pPr>
            <a:r>
              <a:rPr lang="da-DK" sz="900" b="0" noProof="1">
                <a:solidFill>
                  <a:schemeClr val="tx1"/>
                </a:solidFill>
                <a:latin typeface="+mn-lt"/>
                <a:cs typeface="Arial" panose="020B0604020202020204" pitchFamily="34" charset="0"/>
              </a:rPr>
              <a:t>Se</a:t>
            </a:r>
            <a:r>
              <a:rPr lang="da-DK" sz="900" b="0" baseline="0" noProof="1">
                <a:solidFill>
                  <a:schemeClr val="tx1"/>
                </a:solidFill>
                <a:latin typeface="+mn-lt"/>
                <a:cs typeface="Arial" panose="020B0604020202020204" pitchFamily="34" charset="0"/>
              </a:rPr>
              <a:t> designguiden</a:t>
            </a:r>
            <a:r>
              <a:rPr lang="da-DK" sz="900" b="0" noProof="1">
                <a:solidFill>
                  <a:schemeClr val="tx1"/>
                </a:solidFill>
                <a:latin typeface="+mn-lt"/>
                <a:cs typeface="Arial" panose="020B0604020202020204" pitchFamily="34" charset="0"/>
              </a:rPr>
              <a:t> på</a:t>
            </a:r>
            <a:br>
              <a:rPr lang="da-DK" sz="900" b="0" baseline="0" noProof="1">
                <a:solidFill>
                  <a:schemeClr val="tx1"/>
                </a:solidFill>
                <a:latin typeface="+mn-lt"/>
                <a:cs typeface="Arial" panose="020B0604020202020204" pitchFamily="34" charset="0"/>
              </a:rPr>
            </a:br>
            <a:r>
              <a:rPr lang="da-DK" sz="900" b="0" kern="1200" baseline="0" dirty="0">
                <a:solidFill>
                  <a:schemeClr val="tx1"/>
                </a:solidFill>
                <a:effectLst/>
                <a:latin typeface="+mn-lt"/>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n-lt"/>
              <a:cs typeface="Arial" panose="020B0604020202020204" pitchFamily="34" charset="0"/>
            </a:endParaRPr>
          </a:p>
        </p:txBody>
      </p:sp>
      <p:sp>
        <p:nvSpPr>
          <p:cNvPr id="16" name="Text Box 48"/>
          <p:cNvSpPr txBox="1">
            <a:spLocks noChangeArrowheads="1"/>
          </p:cNvSpPr>
          <p:nvPr userDrawn="1"/>
        </p:nvSpPr>
        <p:spPr bwMode="auto">
          <a:xfrm>
            <a:off x="3428374" y="2205038"/>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da-DK" sz="1000" b="1" kern="1200" spc="300" noProof="1">
                <a:solidFill>
                  <a:schemeClr val="tx1"/>
                </a:solidFill>
                <a:latin typeface="+mn-lt"/>
                <a:ea typeface="+mn-ea"/>
                <a:cs typeface="Arial" panose="020B0604020202020204" pitchFamily="34" charset="0"/>
              </a:rPr>
              <a:t>LAV NYT DIAS/SLIDE </a:t>
            </a:r>
            <a:r>
              <a:rPr lang="da-DK" sz="900" b="0" kern="1200" spc="0" noProof="1">
                <a:solidFill>
                  <a:schemeClr val="tx1"/>
                </a:solidFill>
                <a:latin typeface="+mn-lt"/>
                <a:ea typeface="+mn-ea"/>
                <a:cs typeface="Arial" panose="020B0604020202020204" pitchFamily="34" charset="0"/>
              </a:rPr>
              <a:t>(HHV. 2010- + 2013- OG 2016-VERSION)</a:t>
            </a:r>
          </a:p>
          <a:p>
            <a:pPr marL="0" marR="0" lvl="0" indent="0" algn="l" defTabSz="914330" rtl="0" eaLnBrk="1" fontAlgn="auto" latinLnBrk="0" hangingPunct="1">
              <a:lnSpc>
                <a:spcPct val="100000"/>
              </a:lnSpc>
              <a:spcBef>
                <a:spcPts val="0"/>
              </a:spcBef>
              <a:spcAft>
                <a:spcPts val="600"/>
              </a:spcAft>
              <a:buClrTx/>
              <a:buSzTx/>
              <a:buFontTx/>
              <a:buNone/>
              <a:tabLst/>
              <a:defRPr/>
            </a:pPr>
            <a:r>
              <a:rPr lang="da-DK" sz="900" b="0" kern="1200" spc="0" noProof="1">
                <a:solidFill>
                  <a:schemeClr val="tx1"/>
                </a:solidFill>
                <a:latin typeface="+mn-lt"/>
                <a:ea typeface="+mn-ea"/>
                <a:cs typeface="Arial" panose="020B0604020202020204" pitchFamily="34" charset="0"/>
              </a:rPr>
              <a:t> </a:t>
            </a:r>
            <a:br>
              <a:rPr lang="da-DK" sz="800" b="1" kern="1200" noProof="1">
                <a:solidFill>
                  <a:schemeClr val="tx1"/>
                </a:solidFill>
                <a:latin typeface="+mn-lt"/>
                <a:ea typeface="+mn-ea"/>
                <a:cs typeface="Arial" panose="020B0604020202020204" pitchFamily="34" charset="0"/>
              </a:rPr>
            </a:br>
            <a:r>
              <a:rPr lang="da-DK" altLang="da-DK" sz="900" b="1" kern="1200" noProof="1">
                <a:solidFill>
                  <a:schemeClr val="tx1"/>
                </a:solidFill>
                <a:latin typeface="+mn-lt"/>
                <a:ea typeface="+mn-ea"/>
                <a:cs typeface="Arial" panose="020B0604020202020204" pitchFamily="34" charset="0"/>
              </a:rPr>
              <a:t>1. </a:t>
            </a:r>
            <a:r>
              <a:rPr lang="da-DK" altLang="da-DK" sz="900" kern="1200" noProof="1">
                <a:solidFill>
                  <a:schemeClr val="tx1"/>
                </a:solidFill>
                <a:latin typeface="+mn-lt"/>
                <a:ea typeface="+mn-ea"/>
                <a:cs typeface="Arial" panose="020B0604020202020204" pitchFamily="34" charset="0"/>
              </a:rPr>
              <a:t>Klik på </a:t>
            </a:r>
            <a:r>
              <a:rPr lang="da-DK" altLang="da-DK" sz="900" b="1" kern="1200" noProof="1">
                <a:solidFill>
                  <a:schemeClr val="tx1"/>
                </a:solidFill>
                <a:latin typeface="+mn-lt"/>
                <a:ea typeface="+mn-ea"/>
                <a:cs typeface="Arial" panose="020B0604020202020204" pitchFamily="34" charset="0"/>
              </a:rPr>
              <a:t>Startside/Hjem</a:t>
            </a:r>
          </a:p>
          <a:p>
            <a:pPr eaLnBrk="1" hangingPunct="1">
              <a:lnSpc>
                <a:spcPct val="100000"/>
              </a:lnSpc>
              <a:spcAft>
                <a:spcPts val="600"/>
              </a:spcAft>
              <a:defRPr/>
            </a:pPr>
            <a:r>
              <a:rPr lang="da-DK" altLang="da-DK" sz="900" b="1" noProof="1">
                <a:solidFill>
                  <a:schemeClr val="tx1"/>
                </a:solidFill>
                <a:latin typeface="+mn-lt"/>
                <a:cs typeface="Arial" panose="020B0604020202020204" pitchFamily="34" charset="0"/>
              </a:rPr>
              <a:t>2.</a:t>
            </a:r>
            <a:r>
              <a:rPr lang="da-DK" altLang="da-DK" sz="900" b="1" baseline="0" noProof="1">
                <a:solidFill>
                  <a:schemeClr val="tx1"/>
                </a:solidFill>
                <a:latin typeface="+mn-lt"/>
                <a:cs typeface="Arial" panose="020B0604020202020204" pitchFamily="34" charset="0"/>
              </a:rPr>
              <a:t> </a:t>
            </a:r>
            <a:r>
              <a:rPr lang="da-DK" altLang="da-DK" sz="900" baseline="0" noProof="1">
                <a:solidFill>
                  <a:schemeClr val="tx1"/>
                </a:solidFill>
                <a:latin typeface="+mn-lt"/>
                <a:cs typeface="Arial" panose="020B0604020202020204" pitchFamily="34" charset="0"/>
              </a:rPr>
              <a:t>Under knappen </a:t>
            </a:r>
            <a:r>
              <a:rPr lang="da-DK" altLang="da-DK" sz="900" b="1" baseline="0" noProof="1">
                <a:solidFill>
                  <a:schemeClr val="tx1"/>
                </a:solidFill>
                <a:latin typeface="+mn-lt"/>
                <a:cs typeface="Arial" panose="020B0604020202020204" pitchFamily="34" charset="0"/>
              </a:rPr>
              <a:t>Nyt dias/Nyt slide</a:t>
            </a:r>
            <a:r>
              <a:rPr lang="da-DK" altLang="da-DK" sz="900" baseline="0" noProof="1">
                <a:solidFill>
                  <a:schemeClr val="tx1"/>
                </a:solidFill>
                <a:latin typeface="+mn-lt"/>
                <a:cs typeface="Arial" panose="020B0604020202020204" pitchFamily="34" charset="0"/>
              </a:rPr>
              <a:t>. Klik på øverste del af knappen for at oprette i et dias/slide magen til det markerede. Klik på nederste del for at se et udvalg af mulige layoutvalg med AAU-design. </a:t>
            </a:r>
          </a:p>
          <a:p>
            <a:pPr eaLnBrk="1" hangingPunct="1">
              <a:spcAft>
                <a:spcPts val="600"/>
              </a:spcAft>
              <a:defRPr/>
            </a:pPr>
            <a:endParaRPr lang="da-DK" altLang="da-DK" sz="900" baseline="0" noProof="1">
              <a:solidFill>
                <a:schemeClr val="tx1"/>
              </a:solidFill>
              <a:latin typeface="+mn-lt"/>
              <a:cs typeface="Arial" panose="020B0604020202020204" pitchFamily="34" charset="0"/>
            </a:endParaRPr>
          </a:p>
          <a:p>
            <a:pPr eaLnBrk="1" hangingPunct="1">
              <a:lnSpc>
                <a:spcPct val="90000"/>
              </a:lnSpc>
              <a:spcAft>
                <a:spcPts val="0"/>
              </a:spcAft>
              <a:defRPr/>
            </a:pPr>
            <a:r>
              <a:rPr lang="da-DK" sz="1000" b="1" kern="1200" spc="300" noProof="1">
                <a:solidFill>
                  <a:schemeClr val="tx1"/>
                </a:solidFill>
                <a:latin typeface="+mn-lt"/>
                <a:ea typeface="+mn-ea"/>
                <a:cs typeface="Arial" panose="020B0604020202020204" pitchFamily="34" charset="0"/>
              </a:rPr>
              <a:t>GITTER- OG HJÆLPELINJER</a:t>
            </a:r>
          </a:p>
          <a:p>
            <a:pPr eaLnBrk="1" hangingPunct="1">
              <a:lnSpc>
                <a:spcPct val="90000"/>
              </a:lnSpc>
              <a:spcAft>
                <a:spcPts val="0"/>
              </a:spcAft>
              <a:defRPr/>
            </a:pPr>
            <a:endParaRPr lang="da-DK" sz="1000" b="1" kern="1200" spc="300" noProof="1">
              <a:solidFill>
                <a:schemeClr val="tx1"/>
              </a:solidFill>
              <a:latin typeface="+mn-lt"/>
              <a:ea typeface="+mn-ea"/>
              <a:cs typeface="Arial" panose="020B0604020202020204" pitchFamily="34" charset="0"/>
            </a:endParaRPr>
          </a:p>
          <a:p>
            <a:pPr eaLnBrk="1" hangingPunct="1">
              <a:lnSpc>
                <a:spcPct val="90000"/>
              </a:lnSpc>
              <a:spcAft>
                <a:spcPts val="600"/>
              </a:spcAft>
              <a:defRPr/>
            </a:pPr>
            <a:r>
              <a:rPr lang="da-DK" sz="900" b="0" kern="1200" noProof="1">
                <a:solidFill>
                  <a:schemeClr val="tx1"/>
                </a:solidFill>
                <a:latin typeface="+mn-lt"/>
                <a:ea typeface="+mn-ea"/>
                <a:cs typeface="Arial" panose="020B0604020202020204" pitchFamily="34" charset="0"/>
              </a:rPr>
              <a:t>For at få et ensartet udtryk i vores præsentationer er der</a:t>
            </a:r>
            <a:r>
              <a:rPr lang="da-DK" sz="900" b="0" kern="1200" baseline="0" noProof="1">
                <a:solidFill>
                  <a:schemeClr val="tx1"/>
                </a:solidFill>
                <a:latin typeface="+mn-lt"/>
                <a:ea typeface="+mn-ea"/>
                <a:cs typeface="Arial" panose="020B0604020202020204" pitchFamily="34" charset="0"/>
              </a:rPr>
              <a:t> guidelines i form af </a:t>
            </a:r>
            <a:r>
              <a:rPr lang="da-DK" sz="900" b="1" kern="1200" baseline="0" noProof="1">
                <a:solidFill>
                  <a:schemeClr val="tx1"/>
                </a:solidFill>
                <a:latin typeface="+mn-lt"/>
                <a:ea typeface="+mn-ea"/>
                <a:cs typeface="Arial" panose="020B0604020202020204" pitchFamily="34" charset="0"/>
              </a:rPr>
              <a:t>Hjælpelinjer. </a:t>
            </a:r>
            <a:r>
              <a:rPr lang="da-DK" sz="900" b="0" kern="1200" baseline="0" noProof="1">
                <a:solidFill>
                  <a:schemeClr val="tx1"/>
                </a:solidFill>
                <a:latin typeface="+mn-lt"/>
                <a:ea typeface="+mn-ea"/>
                <a:cs typeface="Arial" panose="020B0604020202020204" pitchFamily="34" charset="0"/>
              </a:rPr>
              <a:t>For at se disse: </a:t>
            </a:r>
            <a:endParaRPr lang="da-DK" sz="900" b="0" kern="1200" noProof="1">
              <a:solidFill>
                <a:schemeClr val="tx1"/>
              </a:solidFill>
              <a:latin typeface="+mn-lt"/>
              <a:ea typeface="+mn-ea"/>
              <a:cs typeface="Arial" panose="020B0604020202020204" pitchFamily="34" charset="0"/>
            </a:endParaRPr>
          </a:p>
          <a:p>
            <a:pPr eaLnBrk="1" hangingPunct="1">
              <a:lnSpc>
                <a:spcPct val="90000"/>
              </a:lnSpc>
              <a:spcAft>
                <a:spcPts val="600"/>
              </a:spcAft>
              <a:defRPr/>
            </a:pPr>
            <a:r>
              <a:rPr lang="da-DK" sz="900" b="1" kern="1200" noProof="1">
                <a:solidFill>
                  <a:schemeClr val="tx1"/>
                </a:solidFill>
                <a:latin typeface="+mn-lt"/>
                <a:ea typeface="+mn-ea"/>
                <a:cs typeface="Arial" panose="020B0604020202020204" pitchFamily="34" charset="0"/>
              </a:rPr>
              <a:t>1. </a:t>
            </a:r>
            <a:r>
              <a:rPr lang="da-DK" sz="900" b="0" kern="1200" noProof="1">
                <a:solidFill>
                  <a:schemeClr val="tx1"/>
                </a:solidFill>
                <a:latin typeface="+mn-lt"/>
                <a:ea typeface="+mn-ea"/>
                <a:cs typeface="Arial" panose="020B0604020202020204" pitchFamily="34" charset="0"/>
              </a:rPr>
              <a:t>Klik på </a:t>
            </a:r>
            <a:r>
              <a:rPr lang="da-DK" sz="900" b="1" kern="1200" noProof="1">
                <a:solidFill>
                  <a:schemeClr val="tx1"/>
                </a:solidFill>
                <a:latin typeface="+mn-lt"/>
                <a:ea typeface="+mn-ea"/>
                <a:cs typeface="Arial" panose="020B0604020202020204" pitchFamily="34" charset="0"/>
              </a:rPr>
              <a:t>Vis</a:t>
            </a:r>
          </a:p>
          <a:p>
            <a:pPr eaLnBrk="1" hangingPunct="1">
              <a:lnSpc>
                <a:spcPct val="90000"/>
              </a:lnSpc>
              <a:spcAft>
                <a:spcPts val="600"/>
              </a:spcAft>
              <a:defRPr/>
            </a:pPr>
            <a:r>
              <a:rPr lang="da-DK" sz="900" b="1" kern="1200" noProof="1">
                <a:solidFill>
                  <a:schemeClr val="tx1"/>
                </a:solidFill>
                <a:latin typeface="+mn-lt"/>
                <a:ea typeface="+mn-ea"/>
                <a:cs typeface="Arial" panose="020B0604020202020204" pitchFamily="34" charset="0"/>
              </a:rPr>
              <a:t>2. </a:t>
            </a:r>
            <a:r>
              <a:rPr lang="da-DK" sz="900" b="0" kern="1200" noProof="1">
                <a:solidFill>
                  <a:schemeClr val="tx1"/>
                </a:solidFill>
                <a:latin typeface="+mn-lt"/>
                <a:ea typeface="+mn-ea"/>
                <a:cs typeface="Arial" panose="020B0604020202020204" pitchFamily="34" charset="0"/>
              </a:rPr>
              <a:t>Vælg </a:t>
            </a:r>
            <a:r>
              <a:rPr lang="da-DK" sz="900" b="1" kern="1200" noProof="1">
                <a:solidFill>
                  <a:schemeClr val="tx1"/>
                </a:solidFill>
                <a:latin typeface="+mn-lt"/>
                <a:ea typeface="+mn-ea"/>
                <a:cs typeface="Arial" panose="020B0604020202020204" pitchFamily="34" charset="0"/>
              </a:rPr>
              <a:t>Gitterlinjer</a:t>
            </a:r>
            <a:r>
              <a:rPr lang="da-DK" sz="900" b="0" kern="1200" noProof="1">
                <a:solidFill>
                  <a:schemeClr val="tx1"/>
                </a:solidFill>
                <a:latin typeface="+mn-lt"/>
                <a:ea typeface="+mn-ea"/>
                <a:cs typeface="Arial" panose="020B0604020202020204" pitchFamily="34" charset="0"/>
              </a:rPr>
              <a:t> og/eller </a:t>
            </a:r>
            <a:r>
              <a:rPr lang="da-DK" sz="900" b="1" kern="1200" noProof="1">
                <a:solidFill>
                  <a:schemeClr val="tx1"/>
                </a:solidFill>
                <a:latin typeface="+mn-lt"/>
                <a:ea typeface="+mn-ea"/>
                <a:cs typeface="Arial" panose="020B0604020202020204" pitchFamily="34" charset="0"/>
              </a:rPr>
              <a:t>Hjælpelinjer</a:t>
            </a:r>
          </a:p>
          <a:p>
            <a:pPr eaLnBrk="1" hangingPunct="1">
              <a:lnSpc>
                <a:spcPct val="90000"/>
              </a:lnSpc>
              <a:spcAft>
                <a:spcPts val="600"/>
              </a:spcAft>
              <a:defRPr/>
            </a:pPr>
            <a:r>
              <a:rPr lang="da-DK" sz="900" b="1" kern="1200" noProof="1">
                <a:solidFill>
                  <a:srgbClr val="DF6752"/>
                </a:solidFill>
                <a:latin typeface="+mn-lt"/>
                <a:ea typeface="+mn-ea"/>
                <a:cs typeface="Arial" panose="020B0604020202020204" pitchFamily="34" charset="0"/>
              </a:rPr>
              <a:t>Tip: </a:t>
            </a:r>
            <a:r>
              <a:rPr lang="da-DK" sz="900" b="0" kern="1200" noProof="1">
                <a:solidFill>
                  <a:srgbClr val="DF6752"/>
                </a:solidFill>
                <a:latin typeface="+mn-lt"/>
                <a:ea typeface="+mn-ea"/>
                <a:cs typeface="Arial" panose="020B0604020202020204" pitchFamily="34" charset="0"/>
              </a:rPr>
              <a:t>Tryk </a:t>
            </a:r>
            <a:r>
              <a:rPr lang="da-DK" sz="900" b="1" kern="1200" noProof="1">
                <a:solidFill>
                  <a:srgbClr val="DF6752"/>
                </a:solidFill>
                <a:latin typeface="+mn-lt"/>
                <a:ea typeface="+mn-ea"/>
                <a:cs typeface="Arial" panose="020B0604020202020204" pitchFamily="34" charset="0"/>
              </a:rPr>
              <a:t>Alt + F9</a:t>
            </a:r>
            <a:r>
              <a:rPr lang="da-DK" sz="900" b="0" kern="1200" noProof="1">
                <a:solidFill>
                  <a:srgbClr val="DF6752"/>
                </a:solidFill>
                <a:latin typeface="+mn-lt"/>
                <a:ea typeface="+mn-ea"/>
                <a:cs typeface="Arial" panose="020B0604020202020204" pitchFamily="34" charset="0"/>
              </a:rPr>
              <a:t> for hurtig visning af hjælpelinjer</a:t>
            </a:r>
          </a:p>
          <a:p>
            <a:pPr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18" name="Billede 25"/>
          <p:cNvPicPr>
            <a:picLocks noChangeAspect="1"/>
          </p:cNvPicPr>
          <p:nvPr userDrawn="1"/>
        </p:nvPicPr>
        <p:blipFill>
          <a:blip r:embed="rId3"/>
          <a:stretch>
            <a:fillRect/>
          </a:stretch>
        </p:blipFill>
        <p:spPr>
          <a:xfrm>
            <a:off x="11273427" y="2486989"/>
            <a:ext cx="368254" cy="393946"/>
          </a:xfrm>
          <a:prstGeom prst="rect">
            <a:avLst/>
          </a:prstGeom>
        </p:spPr>
      </p:pic>
      <p:pic>
        <p:nvPicPr>
          <p:cNvPr id="19" name="Billede 36"/>
          <p:cNvPicPr>
            <a:picLocks noChangeAspect="1"/>
          </p:cNvPicPr>
          <p:nvPr userDrawn="1"/>
        </p:nvPicPr>
        <p:blipFill>
          <a:blip r:embed="rId4"/>
          <a:stretch>
            <a:fillRect/>
          </a:stretch>
        </p:blipFill>
        <p:spPr>
          <a:xfrm>
            <a:off x="11265672" y="3903752"/>
            <a:ext cx="416717" cy="397335"/>
          </a:xfrm>
          <a:prstGeom prst="rect">
            <a:avLst/>
          </a:prstGeom>
        </p:spPr>
      </p:pic>
      <p:pic>
        <p:nvPicPr>
          <p:cNvPr id="21" name="Billede 39"/>
          <p:cNvPicPr>
            <a:picLocks noChangeAspect="1"/>
          </p:cNvPicPr>
          <p:nvPr userDrawn="1"/>
        </p:nvPicPr>
        <p:blipFill rotWithShape="1">
          <a:blip r:embed="rId5"/>
          <a:srcRect l="2931" r="60888"/>
          <a:stretch/>
        </p:blipFill>
        <p:spPr>
          <a:xfrm>
            <a:off x="5729521" y="2867115"/>
            <a:ext cx="319516" cy="568784"/>
          </a:xfrm>
          <a:prstGeom prst="rect">
            <a:avLst/>
          </a:prstGeom>
        </p:spPr>
      </p:pic>
      <p:sp>
        <p:nvSpPr>
          <p:cNvPr id="22" name="Rektangel 21"/>
          <p:cNvSpPr/>
          <p:nvPr userDrawn="1"/>
        </p:nvSpPr>
        <p:spPr>
          <a:xfrm>
            <a:off x="766763" y="651963"/>
            <a:ext cx="6096000" cy="1200329"/>
          </a:xfrm>
          <a:prstGeom prst="rect">
            <a:avLst/>
          </a:prstGeom>
        </p:spPr>
        <p:txBody>
          <a:bodyPr lIns="0" rIns="72000">
            <a:spAutoFit/>
          </a:bodyPr>
          <a:lstStyle/>
          <a:p>
            <a:r>
              <a:rPr lang="en-US" sz="3600" b="1" spc="300" dirty="0">
                <a:latin typeface="+mn-lt"/>
              </a:rPr>
              <a:t>BRUGERGUIDE</a:t>
            </a:r>
            <a:br>
              <a:rPr lang="en-US" sz="3600" b="1" spc="300" dirty="0">
                <a:latin typeface="+mn-lt"/>
              </a:rPr>
            </a:br>
            <a:endParaRPr lang="da-DK" sz="3600" b="1" spc="300" dirty="0">
              <a:latin typeface="+mn-lt"/>
            </a:endParaRPr>
          </a:p>
        </p:txBody>
      </p:sp>
    </p:spTree>
    <p:extLst>
      <p:ext uri="{BB962C8B-B14F-4D97-AF65-F5344CB8AC3E}">
        <p14:creationId xmlns:p14="http://schemas.microsoft.com/office/powerpoint/2010/main" val="366603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x billeder højre">
    <p:spTree>
      <p:nvGrpSpPr>
        <p:cNvPr id="1" name=""/>
        <p:cNvGrpSpPr/>
        <p:nvPr/>
      </p:nvGrpSpPr>
      <p:grpSpPr>
        <a:xfrm>
          <a:off x="0" y="0"/>
          <a:ext cx="0" cy="0"/>
          <a:chOff x="0" y="0"/>
          <a:chExt cx="0" cy="0"/>
        </a:xfrm>
      </p:grpSpPr>
      <p:sp>
        <p:nvSpPr>
          <p:cNvPr id="9" name="Picture Placeholder 4"/>
          <p:cNvSpPr>
            <a:spLocks noGrp="1"/>
          </p:cNvSpPr>
          <p:nvPr>
            <p:ph type="pic" sz="quarter" idx="14" hasCustomPrompt="1"/>
          </p:nvPr>
        </p:nvSpPr>
        <p:spPr>
          <a:xfrm>
            <a:off x="7427912" y="3418702"/>
            <a:ext cx="4764087" cy="34339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766763" y="657225"/>
            <a:ext cx="4542975" cy="1486727"/>
          </a:xfrm>
          <a:prstGeom prst="rect">
            <a:avLst/>
          </a:prstGeom>
        </p:spPr>
        <p:txBody>
          <a:bodyPr lIns="0" tIns="0"/>
          <a:lstStyle>
            <a:lvl1pPr>
              <a:defRPr sz="3600">
                <a:latin typeface="+mn-lt"/>
              </a:defRPr>
            </a:lvl1pPr>
          </a:lstStyle>
          <a:p>
            <a:r>
              <a:rPr lang="en-US" dirty="0"/>
              <a:t>KLIK HER FOR AT ÆNDRE TITEL</a:t>
            </a:r>
          </a:p>
        </p:txBody>
      </p:sp>
      <p:sp>
        <p:nvSpPr>
          <p:cNvPr id="7" name="Pladsholder til tekst 3"/>
          <p:cNvSpPr>
            <a:spLocks noGrp="1"/>
          </p:cNvSpPr>
          <p:nvPr>
            <p:ph type="body" sz="quarter" idx="15" hasCustomPrompt="1"/>
          </p:nvPr>
        </p:nvSpPr>
        <p:spPr>
          <a:xfrm>
            <a:off x="766764" y="2205038"/>
            <a:ext cx="4542974" cy="3575409"/>
          </a:xfrm>
        </p:spPr>
        <p:txBody>
          <a:bodyPr/>
          <a:lstStyle>
            <a:lvl1pPr marL="285750" indent="-285750">
              <a:lnSpc>
                <a:spcPct val="100000"/>
              </a:lnSpc>
              <a:spcBef>
                <a:spcPts val="600"/>
              </a:spcBef>
              <a:buFontTx/>
              <a:buBlip>
                <a:blip r:embed="rId2"/>
              </a:buBlip>
              <a:defRPr sz="1600" baseline="0"/>
            </a:lvl1pPr>
          </a:lstStyle>
          <a:p>
            <a:pPr lvl="0"/>
            <a:r>
              <a:rPr lang="da-DK" dirty="0"/>
              <a:t>Indsæt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41870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2"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dirty="0"/>
              <a:t>INDSÆT POWERPOINT- ELLER ENHEDSNAVN HER</a:t>
            </a:r>
          </a:p>
        </p:txBody>
      </p:sp>
    </p:spTree>
    <p:extLst>
      <p:ext uri="{BB962C8B-B14F-4D97-AF65-F5344CB8AC3E}">
        <p14:creationId xmlns:p14="http://schemas.microsoft.com/office/powerpoint/2010/main" val="611979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æsentation">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prstGeom prst="rect">
            <a:avLst/>
          </a:prstGeom>
          <a:solidFill>
            <a:schemeClr val="bg1"/>
          </a:solidFill>
        </p:spPr>
        <p:txBody>
          <a:bodyPr tIns="108000"/>
          <a:lstStyle>
            <a:lvl1pPr algn="ctr">
              <a:defRPr sz="2800" baseline="0">
                <a:solidFill>
                  <a:schemeClr val="tx1"/>
                </a:solidFill>
                <a:latin typeface="+mn-lt"/>
              </a:defRPr>
            </a:lvl1pPr>
          </a:lstStyle>
          <a:p>
            <a:r>
              <a:rPr lang="en-US" dirty="0"/>
              <a:t>AALBORG UNIVERSITET</a:t>
            </a:r>
            <a:br>
              <a:rPr lang="en-US" dirty="0"/>
            </a:br>
            <a:r>
              <a:rPr lang="en-US" dirty="0"/>
              <a:t>OVERSKRIFT</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dirty="0"/>
              <a:t>AF NAVN NAVNESEN</a:t>
            </a:r>
          </a:p>
        </p:txBody>
      </p:sp>
      <p:pic>
        <p:nvPicPr>
          <p:cNvPr id="2" name="Billede 1"/>
          <p:cNvPicPr>
            <a:picLocks noChangeAspect="1"/>
          </p:cNvPicPr>
          <p:nvPr userDrawn="1"/>
        </p:nvPicPr>
        <p:blipFill rotWithShape="1">
          <a:blip r:embed="rId2">
            <a:extLst>
              <a:ext uri="{28A0092B-C50C-407E-A947-70E740481C1C}">
                <a14:useLocalDpi xmlns:a14="http://schemas.microsoft.com/office/drawing/2010/main" val="0"/>
              </a:ext>
            </a:extLst>
          </a:blip>
          <a:srcRect l="34564" t="23050" r="34914" b="23274"/>
          <a:stretch/>
        </p:blipFill>
        <p:spPr>
          <a:xfrm>
            <a:off x="5371070" y="5855070"/>
            <a:ext cx="1433384" cy="84026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aus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prstGeom prst="rect">
            <a:avLst/>
          </a:prstGeom>
          <a:solidFill>
            <a:schemeClr val="bg1"/>
          </a:solidFill>
        </p:spPr>
        <p:txBody>
          <a:bodyPr tIns="108000"/>
          <a:lstStyle>
            <a:lvl1pPr algn="ctr">
              <a:defRPr sz="2800" baseline="0">
                <a:solidFill>
                  <a:schemeClr val="tx1"/>
                </a:solidFill>
                <a:latin typeface="+mn-lt"/>
              </a:defRPr>
            </a:lvl1pPr>
          </a:lstStyle>
          <a:p>
            <a:r>
              <a:rPr lang="en-US" dirty="0"/>
              <a:t>PAUSE</a:t>
            </a:r>
            <a:br>
              <a:rPr lang="en-US" dirty="0"/>
            </a:br>
            <a:r>
              <a:rPr lang="en-US" dirty="0"/>
              <a:t>OVERSKRIFT</a:t>
            </a:r>
          </a:p>
        </p:txBody>
      </p:sp>
      <p:pic>
        <p:nvPicPr>
          <p:cNvPr id="31" name="Billede 30"/>
          <p:cNvPicPr>
            <a:picLocks noChangeAspect="1"/>
          </p:cNvPicPr>
          <p:nvPr userDrawn="1"/>
        </p:nvPicPr>
        <p:blipFill rotWithShape="1">
          <a:blip r:embed="rId2">
            <a:extLst>
              <a:ext uri="{28A0092B-C50C-407E-A947-70E740481C1C}">
                <a14:useLocalDpi xmlns:a14="http://schemas.microsoft.com/office/drawing/2010/main" val="0"/>
              </a:ext>
            </a:extLst>
          </a:blip>
          <a:srcRect l="34564" t="23050" r="34914" b="23274"/>
          <a:stretch/>
        </p:blipFill>
        <p:spPr>
          <a:xfrm>
            <a:off x="5371070" y="5855070"/>
            <a:ext cx="1433384" cy="840260"/>
          </a:xfrm>
          <a:prstGeom prst="rect">
            <a:avLst/>
          </a:prstGeom>
        </p:spPr>
      </p:pic>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m. bullets">
    <p:spTree>
      <p:nvGrpSpPr>
        <p:cNvPr id="1" name=""/>
        <p:cNvGrpSpPr/>
        <p:nvPr/>
      </p:nvGrpSpPr>
      <p:grpSpPr>
        <a:xfrm>
          <a:off x="0" y="0"/>
          <a:ext cx="0" cy="0"/>
          <a:chOff x="0" y="0"/>
          <a:chExt cx="0" cy="0"/>
        </a:xfrm>
      </p:grpSpPr>
      <p:sp>
        <p:nvSpPr>
          <p:cNvPr id="3" name="Title 4"/>
          <p:cNvSpPr>
            <a:spLocks noGrp="1"/>
          </p:cNvSpPr>
          <p:nvPr>
            <p:ph type="title" hasCustomPrompt="1"/>
          </p:nvPr>
        </p:nvSpPr>
        <p:spPr>
          <a:xfrm>
            <a:off x="766763" y="657226"/>
            <a:ext cx="5149879" cy="1408112"/>
          </a:xfrm>
          <a:prstGeom prst="rect">
            <a:avLst/>
          </a:prstGeom>
        </p:spPr>
        <p:txBody>
          <a:bodyPr lIns="0" tIns="0"/>
          <a:lstStyle>
            <a:lvl1pPr>
              <a:defRPr sz="3600" baseline="0">
                <a:latin typeface="+mn-lt"/>
              </a:defRPr>
            </a:lvl1pPr>
          </a:lstStyle>
          <a:p>
            <a:r>
              <a:rPr lang="en-US" dirty="0"/>
              <a:t>KLIK HER FOR AT ÆNDRE TITEL</a:t>
            </a:r>
          </a:p>
        </p:txBody>
      </p:sp>
      <p:sp>
        <p:nvSpPr>
          <p:cNvPr id="5" name="Pladsholder til tekst 10"/>
          <p:cNvSpPr>
            <a:spLocks noGrp="1"/>
          </p:cNvSpPr>
          <p:nvPr>
            <p:ph type="body" sz="quarter" idx="12" hasCustomPrompt="1"/>
          </p:nvPr>
        </p:nvSpPr>
        <p:spPr>
          <a:xfrm>
            <a:off x="766762" y="2205038"/>
            <a:ext cx="10853737" cy="3704284"/>
          </a:xfrm>
        </p:spPr>
        <p:txBody>
          <a:bodyPr/>
          <a:lstStyle>
            <a:lvl1pPr marL="285750" indent="-285750">
              <a:buFontTx/>
              <a:buBlip>
                <a:blip r:embed="rId2"/>
              </a:buBlip>
              <a:defRPr/>
            </a:lvl1pPr>
          </a:lstStyle>
          <a:p>
            <a:pPr lvl="0"/>
            <a:r>
              <a:rPr lang="da-DK"/>
              <a:t>Indsæt bullets</a:t>
            </a:r>
            <a:endParaRPr lang="da-DK" dirty="0"/>
          </a:p>
        </p:txBody>
      </p:sp>
      <p:sp>
        <p:nvSpPr>
          <p:cNvPr id="6" name="Pladsholder til tekst 6"/>
          <p:cNvSpPr>
            <a:spLocks noGrp="1"/>
          </p:cNvSpPr>
          <p:nvPr>
            <p:ph type="body" sz="quarter" idx="13" hasCustomPrompt="1"/>
          </p:nvPr>
        </p:nvSpPr>
        <p:spPr>
          <a:xfrm>
            <a:off x="3071814" y="6363837"/>
            <a:ext cx="1712688" cy="282204"/>
          </a:xfrm>
        </p:spPr>
        <p:txBody>
          <a:bodyPr tIns="0">
            <a:noAutofit/>
          </a:bodyPr>
          <a:lstStyle>
            <a:lvl1pPr marL="0" indent="0">
              <a:lnSpc>
                <a:spcPct val="100000"/>
              </a:lnSpc>
              <a:buNone/>
              <a:defRPr sz="600" b="1" spc="170" baseline="0">
                <a:latin typeface="+mn-lt"/>
              </a:defRPr>
            </a:lvl1pPr>
          </a:lstStyle>
          <a:p>
            <a:pPr lvl="0"/>
            <a:r>
              <a:rPr lang="da-DK" dirty="0"/>
              <a:t>INDSÆT POWERPOINT- ELLER ENHEDSNAVN HER</a:t>
            </a:r>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26" name="Title 4"/>
          <p:cNvSpPr>
            <a:spLocks noGrp="1"/>
          </p:cNvSpPr>
          <p:nvPr>
            <p:ph type="title" hasCustomPrompt="1"/>
          </p:nvPr>
        </p:nvSpPr>
        <p:spPr>
          <a:xfrm>
            <a:off x="766763" y="657225"/>
            <a:ext cx="4516438" cy="1473911"/>
          </a:xfrm>
          <a:prstGeom prst="rect">
            <a:avLst/>
          </a:prstGeom>
        </p:spPr>
        <p:txBody>
          <a:bodyPr lIns="0" tIns="0"/>
          <a:lstStyle>
            <a:lvl1pPr>
              <a:defRPr sz="3600">
                <a:latin typeface="+mn-lt"/>
              </a:defRPr>
            </a:lvl1pPr>
          </a:lstStyle>
          <a:p>
            <a:r>
              <a:rPr lang="en-US" dirty="0"/>
              <a:t>KLIK HER FOR AT ÆNDRE TITEL</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766763" y="2220511"/>
            <a:ext cx="4516438" cy="3243263"/>
          </a:xfrm>
        </p:spPr>
        <p:txBody>
          <a:bodyPr/>
          <a:lstStyle>
            <a:lvl1pPr marL="285750" indent="-285750">
              <a:buFontTx/>
              <a:buBlip>
                <a:blip r:embed="rId3"/>
              </a:buBlip>
              <a:defRPr/>
            </a:lvl1pPr>
          </a:lstStyle>
          <a:p>
            <a:pPr lvl="0"/>
            <a:r>
              <a:rPr lang="da-DK"/>
              <a:t>Indsæt </a:t>
            </a:r>
            <a:r>
              <a:rPr lang="da-DK" dirty="0" err="1"/>
              <a:t>bullets</a:t>
            </a:r>
            <a:endParaRPr lang="da-DK" dirty="0"/>
          </a:p>
        </p:txBody>
      </p:sp>
      <p:sp>
        <p:nvSpPr>
          <p:cNvPr id="50"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dirty="0"/>
              <a:t>INDSÆT POWERPOINT- ELLER ENHEDSNAVN HER</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766763" y="663113"/>
            <a:ext cx="5744569" cy="1436992"/>
          </a:xfrm>
          <a:prstGeom prst="rect">
            <a:avLst/>
          </a:prstGeom>
        </p:spPr>
        <p:txBody>
          <a:bodyPr lIns="0" tIns="0"/>
          <a:lstStyle>
            <a:lvl1pPr>
              <a:defRPr sz="3600">
                <a:latin typeface="+mn-lt"/>
              </a:defRPr>
            </a:lvl1pPr>
          </a:lstStyle>
          <a:p>
            <a:r>
              <a:rPr lang="en-US" dirty="0"/>
              <a:t>KLIK HER FOR AT ÆNDRE TITEL</a:t>
            </a:r>
          </a:p>
        </p:txBody>
      </p:sp>
      <p:sp>
        <p:nvSpPr>
          <p:cNvPr id="11" name="Pladsholder til diagram 10"/>
          <p:cNvSpPr>
            <a:spLocks noGrp="1"/>
          </p:cNvSpPr>
          <p:nvPr>
            <p:ph type="chart" sz="quarter" idx="12"/>
          </p:nvPr>
        </p:nvSpPr>
        <p:spPr>
          <a:xfrm>
            <a:off x="6888163" y="2205037"/>
            <a:ext cx="4732337" cy="3572737"/>
          </a:xfrm>
        </p:spPr>
        <p:txBody>
          <a:bodyPr/>
          <a:lstStyle/>
          <a:p>
            <a:r>
              <a:rPr lang="da-DK"/>
              <a:t>Klik på ikonet for at tilføje et diagram</a:t>
            </a:r>
          </a:p>
        </p:txBody>
      </p:sp>
      <p:sp>
        <p:nvSpPr>
          <p:cNvPr id="13" name="Pladsholder til tekst 12"/>
          <p:cNvSpPr>
            <a:spLocks noGrp="1"/>
          </p:cNvSpPr>
          <p:nvPr>
            <p:ph type="body" sz="quarter" idx="13" hasCustomPrompt="1"/>
          </p:nvPr>
        </p:nvSpPr>
        <p:spPr>
          <a:xfrm>
            <a:off x="766764" y="2205038"/>
            <a:ext cx="5744568" cy="3572737"/>
          </a:xfrm>
        </p:spPr>
        <p:txBody>
          <a:bodyPr>
            <a:normAutofit/>
          </a:bodyPr>
          <a:lstStyle>
            <a:lvl2pPr marL="285750" indent="-285750">
              <a:buFontTx/>
              <a:buBlip>
                <a:blip r:embed="rId2"/>
              </a:buBlip>
              <a:defRPr sz="1600" baseline="0"/>
            </a:lvl2pPr>
          </a:lstStyle>
          <a:p>
            <a:pPr lvl="1"/>
            <a:r>
              <a:rPr lang="da-DK"/>
              <a:t>Indsæt bullets</a:t>
            </a:r>
            <a:endParaRPr lang="da-DK" dirty="0"/>
          </a:p>
        </p:txBody>
      </p:sp>
      <p:sp>
        <p:nvSpPr>
          <p:cNvPr id="8" name="Pladsholder til tekst 6"/>
          <p:cNvSpPr>
            <a:spLocks noGrp="1"/>
          </p:cNvSpPr>
          <p:nvPr>
            <p:ph type="body" sz="quarter" idx="14"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dirty="0"/>
              <a:t>INDSÆT POWERPOINT- ELLER ENHEDSNAVN HER</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766763" y="657225"/>
            <a:ext cx="5433070" cy="1402687"/>
          </a:xfrm>
          <a:prstGeom prst="rect">
            <a:avLst/>
          </a:prstGeom>
        </p:spPr>
        <p:txBody>
          <a:bodyPr lIns="0" tIns="0"/>
          <a:lstStyle>
            <a:lvl1pPr>
              <a:defRPr sz="3600">
                <a:latin typeface="+mn-lt"/>
              </a:defRPr>
            </a:lvl1pPr>
          </a:lstStyle>
          <a:p>
            <a:r>
              <a:rPr lang="en-US" dirty="0"/>
              <a:t>KLIK HER FOR AT ÆNDRE TITEL</a:t>
            </a:r>
          </a:p>
        </p:txBody>
      </p:sp>
      <p:sp>
        <p:nvSpPr>
          <p:cNvPr id="4" name="Pladsholder til tekst 3"/>
          <p:cNvSpPr>
            <a:spLocks noGrp="1"/>
          </p:cNvSpPr>
          <p:nvPr>
            <p:ph type="body" sz="quarter" idx="12" hasCustomPrompt="1"/>
          </p:nvPr>
        </p:nvSpPr>
        <p:spPr>
          <a:xfrm>
            <a:off x="766763" y="2205038"/>
            <a:ext cx="5433070" cy="3752115"/>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sp>
        <p:nvSpPr>
          <p:cNvPr id="8"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dirty="0"/>
              <a:t>INDSÆT POWERPOINT- ELLER ENHEDSNAVN HER</a:t>
            </a:r>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 x billede højre - Blå">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a:xfrm>
            <a:off x="11339887" y="593223"/>
            <a:ext cx="571468" cy="227164"/>
          </a:xfrm>
          <a:prstGeom prst="rect">
            <a:avLst/>
          </a:prstGeom>
        </p:spPr>
        <p:txBody>
          <a:bodyPr/>
          <a:lstStyle/>
          <a:p>
            <a:fld id="{D8D877B3-D348-4611-9BDB-C5374591D951}" type="slidenum">
              <a:rPr lang="en-US" smtClean="0"/>
              <a:pPr/>
              <a:t>‹nr.›</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766763" y="657225"/>
            <a:ext cx="5197983" cy="1357254"/>
          </a:xfrm>
          <a:prstGeom prst="rect">
            <a:avLst/>
          </a:prstGeom>
        </p:spPr>
        <p:txBody>
          <a:bodyPr lIns="0" tIns="0"/>
          <a:lstStyle>
            <a:lvl1pPr>
              <a:defRPr sz="3600">
                <a:solidFill>
                  <a:schemeClr val="bg1"/>
                </a:solidFill>
                <a:latin typeface="+mn-lt"/>
              </a:defRPr>
            </a:lvl1pPr>
          </a:lstStyle>
          <a:p>
            <a:r>
              <a:rPr lang="en-US" dirty="0"/>
              <a:t>KLIK HER FOR AT ÆNDRE TITEL</a:t>
            </a:r>
          </a:p>
        </p:txBody>
      </p:sp>
      <p:sp>
        <p:nvSpPr>
          <p:cNvPr id="4" name="Pladsholder til tekst 3"/>
          <p:cNvSpPr>
            <a:spLocks noGrp="1"/>
          </p:cNvSpPr>
          <p:nvPr>
            <p:ph type="body" sz="quarter" idx="12" hasCustomPrompt="1"/>
          </p:nvPr>
        </p:nvSpPr>
        <p:spPr>
          <a:xfrm>
            <a:off x="766763" y="2205038"/>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endParaRPr lang="da-DK" dirty="0"/>
          </a:p>
        </p:txBody>
      </p:sp>
      <p:sp>
        <p:nvSpPr>
          <p:cNvPr id="13"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solidFill>
                  <a:schemeClr val="bg1"/>
                </a:solidFill>
                <a:latin typeface="+mn-lt"/>
              </a:defRPr>
            </a:lvl1pPr>
          </a:lstStyle>
          <a:p>
            <a:pPr lvl="0"/>
            <a:r>
              <a:rPr lang="da-DK" dirty="0"/>
              <a:t>INDSÆT POWERPOINT- ELLER ENHEDSNAVN HER</a:t>
            </a:r>
          </a:p>
        </p:txBody>
      </p:sp>
      <p:pic>
        <p:nvPicPr>
          <p:cNvPr id="19" name="Billed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193" y="6337504"/>
            <a:ext cx="1067932" cy="266983"/>
          </a:xfrm>
          <a:prstGeom prst="rect">
            <a:avLst/>
          </a:prstGeom>
        </p:spPr>
      </p:pic>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tor billede højre - blå">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a:xfrm>
            <a:off x="11339887" y="593223"/>
            <a:ext cx="571468" cy="227164"/>
          </a:xfrm>
          <a:prstGeom prst="rect">
            <a:avLst/>
          </a:prstGeom>
        </p:spPr>
        <p:txBody>
          <a:bodyPr/>
          <a:lstStyle/>
          <a:p>
            <a:fld id="{D8D877B3-D348-4611-9BDB-C5374591D951}" type="slidenum">
              <a:rPr lang="en-US" smtClean="0"/>
              <a:pPr/>
              <a:t>‹nr.›</a:t>
            </a:fld>
            <a:endParaRPr lang="en-US" dirty="0"/>
          </a:p>
        </p:txBody>
      </p:sp>
      <p:sp>
        <p:nvSpPr>
          <p:cNvPr id="6" name="Title 4"/>
          <p:cNvSpPr>
            <a:spLocks noGrp="1"/>
          </p:cNvSpPr>
          <p:nvPr>
            <p:ph type="title" hasCustomPrompt="1"/>
          </p:nvPr>
        </p:nvSpPr>
        <p:spPr>
          <a:xfrm>
            <a:off x="766762" y="657225"/>
            <a:ext cx="4503737" cy="1471230"/>
          </a:xfrm>
          <a:prstGeom prst="rect">
            <a:avLst/>
          </a:prstGeom>
        </p:spPr>
        <p:txBody>
          <a:bodyPr lIns="0" tIns="0"/>
          <a:lstStyle>
            <a:lvl1pPr>
              <a:defRPr sz="3600">
                <a:solidFill>
                  <a:schemeClr val="bg1"/>
                </a:solidFill>
                <a:latin typeface="+mn-lt"/>
              </a:defRPr>
            </a:lvl1pPr>
          </a:lstStyle>
          <a:p>
            <a:r>
              <a:rPr lang="en-US" dirty="0"/>
              <a:t>KLIK HER FOR AT ÆNDRE TITEL</a:t>
            </a:r>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766763" y="2205038"/>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endParaRPr lang="da-DK" dirty="0"/>
          </a:p>
        </p:txBody>
      </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6"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solidFill>
                  <a:schemeClr val="bg1"/>
                </a:solidFill>
                <a:latin typeface="+mn-lt"/>
              </a:defRPr>
            </a:lvl1pPr>
          </a:lstStyle>
          <a:p>
            <a:pPr lvl="0"/>
            <a:r>
              <a:rPr lang="da-DK" dirty="0"/>
              <a:t>INDSÆT POWERPOINT- ELLER ENHEDSNAVN HER</a:t>
            </a:r>
          </a:p>
        </p:txBody>
      </p:sp>
      <p:pic>
        <p:nvPicPr>
          <p:cNvPr id="55" name="Billed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193" y="6337504"/>
            <a:ext cx="1067932" cy="266983"/>
          </a:xfrm>
          <a:prstGeom prst="rect">
            <a:avLst/>
          </a:prstGeom>
        </p:spPr>
      </p:pic>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766763" y="2215710"/>
            <a:ext cx="6298513" cy="35597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2" name="Заголовок 1"/>
          <p:cNvSpPr txBox="1">
            <a:spLocks/>
          </p:cNvSpPr>
          <p:nvPr userDrawn="1"/>
        </p:nvSpPr>
        <p:spPr>
          <a:xfrm>
            <a:off x="10335700" y="6364107"/>
            <a:ext cx="1413426" cy="282928"/>
          </a:xfrm>
          <a:prstGeom prst="rect">
            <a:avLst/>
          </a:prstGeom>
          <a:effectLst/>
        </p:spPr>
        <p:txBody>
          <a:bodyPr vert="horz" lIns="0" tIns="0" rIns="0" bIns="0" rtlCol="0" anchor="t" anchorCtr="0">
            <a:noAutofit/>
          </a:bodyPr>
          <a:lstStyle>
            <a:lvl1pPr algn="l" defTabSz="914318" rtl="0" eaLnBrk="1" latinLnBrk="0" hangingPunct="1">
              <a:lnSpc>
                <a:spcPct val="100000"/>
              </a:lnSpc>
              <a:spcBef>
                <a:spcPct val="0"/>
              </a:spcBef>
              <a:buNone/>
              <a:defRPr sz="3600" b="1" kern="1200" spc="300" baseline="0">
                <a:solidFill>
                  <a:schemeClr val="tx1"/>
                </a:solidFill>
                <a:latin typeface="Barlow" panose="00000500000000000000" pitchFamily="2" charset="0"/>
                <a:ea typeface="+mj-ea"/>
                <a:cs typeface="+mj-cs"/>
              </a:defRPr>
            </a:lvl1pPr>
          </a:lstStyle>
          <a:p>
            <a:pPr algn="r"/>
            <a:r>
              <a:rPr lang="en-US" sz="600" b="1" spc="200" baseline="0" dirty="0">
                <a:latin typeface="+mn-lt"/>
              </a:rPr>
              <a:t>SIDE</a:t>
            </a:r>
          </a:p>
          <a:p>
            <a:pPr algn="r"/>
            <a:fld id="{B7B554CF-BBF7-4941-9FD0-458D21B824E3}" type="slidenum">
              <a:rPr lang="en-US" sz="600" b="1" spc="200" baseline="0" smtClean="0">
                <a:latin typeface="+mn-lt"/>
              </a:rPr>
              <a:t>‹nr.›</a:t>
            </a:fld>
            <a:endParaRPr lang="en-US" sz="600" b="1" spc="200" baseline="0" dirty="0">
              <a:latin typeface="+mn-lt"/>
            </a:endParaRPr>
          </a:p>
        </p:txBody>
      </p:sp>
      <p:pic>
        <p:nvPicPr>
          <p:cNvPr id="2" name="Billede 1"/>
          <p:cNvPicPr>
            <a:picLocks noChangeAspect="1"/>
          </p:cNvPicPr>
          <p:nvPr userDrawn="1"/>
        </p:nvPicPr>
        <p:blipFill>
          <a:blip r:embed="rId12" cstate="hqprint">
            <a:extLst>
              <a:ext uri="{28A0092B-C50C-407E-A947-70E740481C1C}">
                <a14:useLocalDpi xmlns:a14="http://schemas.microsoft.com/office/drawing/2010/main" val="0"/>
              </a:ext>
            </a:extLst>
          </a:blip>
          <a:stretch>
            <a:fillRect/>
          </a:stretch>
        </p:blipFill>
        <p:spPr>
          <a:xfrm>
            <a:off x="324192" y="6337504"/>
            <a:ext cx="1067935" cy="266983"/>
          </a:xfrm>
          <a:prstGeom prst="rect">
            <a:avLst/>
          </a:prstGeom>
        </p:spPr>
      </p:pic>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0" r:id="rId8"/>
    <p:sldLayoutId id="2147484051" r:id="rId9"/>
    <p:sldLayoutId id="2147484032" r:id="rId10"/>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Barlow" panose="00000500000000000000" pitchFamily="2" charset="0"/>
          <a:ea typeface="+mj-ea"/>
          <a:cs typeface="+mj-cs"/>
        </a:defRPr>
      </a:lvl1pPr>
    </p:titleStyle>
    <p:bodyStyle>
      <a:lvl1pPr marL="285750" indent="-285750" algn="l" defTabSz="914318" rtl="0" eaLnBrk="1" latinLnBrk="0" hangingPunct="1">
        <a:lnSpc>
          <a:spcPct val="120000"/>
        </a:lnSpc>
        <a:spcBef>
          <a:spcPts val="1000"/>
        </a:spcBef>
        <a:buFontTx/>
        <a:buBlip>
          <a:blip r:embed="rId1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3"/>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14"/>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14"/>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1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1935" userDrawn="1">
          <p15:clr>
            <a:srgbClr val="F26B43"/>
          </p15:clr>
        </p15:guide>
        <p15:guide id="1" orient="horz" pos="1389" userDrawn="1">
          <p15:clr>
            <a:srgbClr val="F26B43"/>
          </p15:clr>
        </p15:guide>
        <p15:guide id="28" pos="483"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Juhlemanden14/ComTek_studiepraktik_2024"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randomnerdtutorials.com/installing-the-esp32-board-in-arduino-ide-windows-instructions/" TargetMode="External"/><Relationship Id="rId2" Type="http://schemas.openxmlformats.org/officeDocument/2006/relationships/hyperlink" Target="https://www.arduino.cc/en/software" TargetMode="Externa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ladsholder til billede 9"/>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t="16359" b="1684"/>
          <a:stretch/>
        </p:blipFill>
        <p:spPr/>
      </p:pic>
      <p:sp>
        <p:nvSpPr>
          <p:cNvPr id="4" name="Titel 3"/>
          <p:cNvSpPr>
            <a:spLocks noGrp="1"/>
          </p:cNvSpPr>
          <p:nvPr>
            <p:ph type="title"/>
          </p:nvPr>
        </p:nvSpPr>
        <p:spPr/>
        <p:txBody>
          <a:bodyPr/>
          <a:lstStyle/>
          <a:p>
            <a:r>
              <a:rPr lang="da-DK" dirty="0"/>
              <a:t>Computerteknologi case</a:t>
            </a:r>
            <a:br>
              <a:rPr lang="da-DK" dirty="0"/>
            </a:br>
            <a:r>
              <a:rPr lang="da-DK" dirty="0" err="1"/>
              <a:t>IoT</a:t>
            </a:r>
            <a:r>
              <a:rPr lang="da-DK" dirty="0"/>
              <a:t> </a:t>
            </a:r>
            <a:r>
              <a:rPr lang="da-DK" dirty="0" err="1"/>
              <a:t>device</a:t>
            </a:r>
            <a:r>
              <a:rPr lang="da-DK" dirty="0"/>
              <a:t> + server</a:t>
            </a:r>
            <a:endParaRPr lang="da-DK" b="0" dirty="0"/>
          </a:p>
        </p:txBody>
      </p:sp>
      <p:sp>
        <p:nvSpPr>
          <p:cNvPr id="7" name="Pladsholder til tekst 6"/>
          <p:cNvSpPr>
            <a:spLocks noGrp="1"/>
          </p:cNvSpPr>
          <p:nvPr>
            <p:ph type="body" sz="quarter" idx="12"/>
          </p:nvPr>
        </p:nvSpPr>
        <p:spPr/>
        <p:txBody>
          <a:bodyPr/>
          <a:lstStyle/>
          <a:p>
            <a:r>
              <a:rPr lang="da-DK" dirty="0"/>
              <a:t>Studiepraktik 2024</a:t>
            </a:r>
          </a:p>
        </p:txBody>
      </p:sp>
      <p:pic>
        <p:nvPicPr>
          <p:cNvPr id="3" name="Billede 2"/>
          <p:cNvPicPr>
            <a:picLocks noChangeAspect="1"/>
          </p:cNvPicPr>
          <p:nvPr/>
        </p:nvPicPr>
        <p:blipFill rotWithShape="1">
          <a:blip r:embed="rId4">
            <a:extLst>
              <a:ext uri="{28A0092B-C50C-407E-A947-70E740481C1C}">
                <a14:useLocalDpi xmlns:a14="http://schemas.microsoft.com/office/drawing/2010/main" val="0"/>
              </a:ext>
            </a:extLst>
          </a:blip>
          <a:srcRect l="35798" t="13321" r="36944"/>
          <a:stretch/>
        </p:blipFill>
        <p:spPr>
          <a:xfrm>
            <a:off x="5394959" y="5564777"/>
            <a:ext cx="1345475" cy="1429630"/>
          </a:xfrm>
          <a:prstGeom prst="rect">
            <a:avLst/>
          </a:prstGeom>
        </p:spPr>
      </p:pic>
    </p:spTree>
    <p:extLst>
      <p:ext uri="{BB962C8B-B14F-4D97-AF65-F5344CB8AC3E}">
        <p14:creationId xmlns:p14="http://schemas.microsoft.com/office/powerpoint/2010/main" val="2290672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E1FC558-B50C-428C-941D-2598DEC87A17}"/>
              </a:ext>
            </a:extLst>
          </p:cNvPr>
          <p:cNvSpPr>
            <a:spLocks noGrp="1"/>
          </p:cNvSpPr>
          <p:nvPr>
            <p:ph type="title"/>
          </p:nvPr>
        </p:nvSpPr>
        <p:spPr/>
        <p:txBody>
          <a:bodyPr/>
          <a:lstStyle/>
          <a:p>
            <a:r>
              <a:rPr lang="da-DK" dirty="0"/>
              <a:t>Download party</a:t>
            </a:r>
          </a:p>
        </p:txBody>
      </p:sp>
      <p:sp>
        <p:nvSpPr>
          <p:cNvPr id="4" name="Pladsholder til tekst 3">
            <a:extLst>
              <a:ext uri="{FF2B5EF4-FFF2-40B4-BE49-F238E27FC236}">
                <a16:creationId xmlns:a16="http://schemas.microsoft.com/office/drawing/2014/main" id="{4AC10F92-7361-CACA-D8F8-9408E5C225BC}"/>
              </a:ext>
            </a:extLst>
          </p:cNvPr>
          <p:cNvSpPr>
            <a:spLocks noGrp="1"/>
          </p:cNvSpPr>
          <p:nvPr>
            <p:ph type="body" sz="quarter" idx="12"/>
          </p:nvPr>
        </p:nvSpPr>
        <p:spPr/>
        <p:txBody>
          <a:bodyPr/>
          <a:lstStyle/>
          <a:p>
            <a:r>
              <a:rPr lang="da-DK" dirty="0"/>
              <a:t>Arduino IDE</a:t>
            </a:r>
          </a:p>
          <a:p>
            <a:r>
              <a:rPr lang="da-DK" dirty="0"/>
              <a:t>Setup af ESP32</a:t>
            </a:r>
          </a:p>
          <a:p>
            <a:r>
              <a:rPr lang="da-DK" dirty="0"/>
              <a:t>Libraries</a:t>
            </a:r>
          </a:p>
          <a:p>
            <a:endParaRPr lang="da-DK" dirty="0"/>
          </a:p>
          <a:p>
            <a:r>
              <a:rPr lang="da-DK" dirty="0"/>
              <a:t>Python</a:t>
            </a:r>
          </a:p>
          <a:p>
            <a:r>
              <a:rPr lang="da-DK" dirty="0"/>
              <a:t>VS Code</a:t>
            </a:r>
          </a:p>
          <a:p>
            <a:pPr lvl="1"/>
            <a:r>
              <a:rPr lang="da-DK" dirty="0"/>
              <a:t>Extensions:</a:t>
            </a:r>
            <a:br>
              <a:rPr lang="da-DK" dirty="0"/>
            </a:br>
            <a:r>
              <a:rPr lang="da-DK" dirty="0"/>
              <a:t>Python</a:t>
            </a:r>
            <a:br>
              <a:rPr lang="da-DK" dirty="0"/>
            </a:br>
            <a:r>
              <a:rPr lang="da-DK" dirty="0"/>
              <a:t>Code </a:t>
            </a:r>
            <a:r>
              <a:rPr lang="da-DK" dirty="0" err="1"/>
              <a:t>Runner</a:t>
            </a:r>
            <a:br>
              <a:rPr lang="da-DK" dirty="0"/>
            </a:br>
            <a:r>
              <a:rPr lang="da-DK" dirty="0"/>
              <a:t>(Live </a:t>
            </a:r>
            <a:r>
              <a:rPr lang="da-DK" dirty="0" err="1"/>
              <a:t>Share</a:t>
            </a:r>
            <a:r>
              <a:rPr lang="da-DK" dirty="0"/>
              <a:t>)</a:t>
            </a:r>
          </a:p>
        </p:txBody>
      </p:sp>
      <p:sp>
        <p:nvSpPr>
          <p:cNvPr id="5" name="Pladsholder til tekst 4">
            <a:extLst>
              <a:ext uri="{FF2B5EF4-FFF2-40B4-BE49-F238E27FC236}">
                <a16:creationId xmlns:a16="http://schemas.microsoft.com/office/drawing/2014/main" id="{D6332196-4EB8-8F48-CF1A-EB9F4BD48EF3}"/>
              </a:ext>
            </a:extLst>
          </p:cNvPr>
          <p:cNvSpPr>
            <a:spLocks noGrp="1"/>
          </p:cNvSpPr>
          <p:nvPr>
            <p:ph type="body" sz="quarter" idx="13"/>
          </p:nvPr>
        </p:nvSpPr>
        <p:spPr/>
        <p:txBody>
          <a:bodyPr/>
          <a:lstStyle/>
          <a:p>
            <a:r>
              <a:rPr lang="da-DK" dirty="0"/>
              <a:t>Computerteknologi case</a:t>
            </a:r>
            <a:br>
              <a:rPr lang="da-DK" dirty="0"/>
            </a:br>
            <a:r>
              <a:rPr lang="da-DK" dirty="0" err="1"/>
              <a:t>IoT</a:t>
            </a:r>
            <a:r>
              <a:rPr lang="da-DK" dirty="0"/>
              <a:t> </a:t>
            </a:r>
            <a:r>
              <a:rPr lang="da-DK" dirty="0" err="1"/>
              <a:t>device</a:t>
            </a:r>
            <a:r>
              <a:rPr lang="da-DK" dirty="0"/>
              <a:t> + server</a:t>
            </a:r>
          </a:p>
          <a:p>
            <a:endParaRPr lang="da-DK" dirty="0"/>
          </a:p>
        </p:txBody>
      </p:sp>
    </p:spTree>
    <p:extLst>
      <p:ext uri="{BB962C8B-B14F-4D97-AF65-F5344CB8AC3E}">
        <p14:creationId xmlns:p14="http://schemas.microsoft.com/office/powerpoint/2010/main" val="4128805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F420E91-2596-A838-E728-26135F75C563}"/>
              </a:ext>
            </a:extLst>
          </p:cNvPr>
          <p:cNvSpPr>
            <a:spLocks noGrp="1"/>
          </p:cNvSpPr>
          <p:nvPr>
            <p:ph type="title"/>
          </p:nvPr>
        </p:nvSpPr>
        <p:spPr/>
        <p:txBody>
          <a:bodyPr/>
          <a:lstStyle/>
          <a:p>
            <a:r>
              <a:rPr lang="da-DK" dirty="0"/>
              <a:t>Test af installation</a:t>
            </a:r>
          </a:p>
        </p:txBody>
      </p:sp>
      <p:sp>
        <p:nvSpPr>
          <p:cNvPr id="4" name="Pladsholder til tekst 3">
            <a:extLst>
              <a:ext uri="{FF2B5EF4-FFF2-40B4-BE49-F238E27FC236}">
                <a16:creationId xmlns:a16="http://schemas.microsoft.com/office/drawing/2014/main" id="{8E7D0733-C0D6-C55F-09EB-DD8C0E1ECE43}"/>
              </a:ext>
            </a:extLst>
          </p:cNvPr>
          <p:cNvSpPr>
            <a:spLocks noGrp="1"/>
          </p:cNvSpPr>
          <p:nvPr>
            <p:ph type="body" sz="quarter" idx="12"/>
          </p:nvPr>
        </p:nvSpPr>
        <p:spPr/>
        <p:txBody>
          <a:bodyPr/>
          <a:lstStyle/>
          <a:p>
            <a:r>
              <a:rPr lang="da-DK" dirty="0"/>
              <a:t>Kør ESP32 eksemplet</a:t>
            </a:r>
          </a:p>
          <a:p>
            <a:pPr lvl="1"/>
            <a:r>
              <a:rPr lang="da-DK" dirty="0"/>
              <a:t>Vis hvordan man kan oprette projekter mm.</a:t>
            </a:r>
          </a:p>
          <a:p>
            <a:endParaRPr lang="da-DK" dirty="0"/>
          </a:p>
          <a:p>
            <a:r>
              <a:rPr lang="da-DK" dirty="0"/>
              <a:t>Kør Python JSON eksemplet</a:t>
            </a:r>
          </a:p>
          <a:p>
            <a:pPr lvl="1"/>
            <a:r>
              <a:rPr lang="da-DK" dirty="0"/>
              <a:t>Vis hvordan man kan oprette projekter mm.</a:t>
            </a:r>
          </a:p>
          <a:p>
            <a:endParaRPr lang="da-DK" dirty="0"/>
          </a:p>
          <a:p>
            <a:r>
              <a:rPr lang="da-DK" dirty="0" err="1"/>
              <a:t>Github</a:t>
            </a:r>
            <a:r>
              <a:rPr lang="da-DK" dirty="0"/>
              <a:t> </a:t>
            </a:r>
            <a:r>
              <a:rPr lang="da-DK" dirty="0" err="1"/>
              <a:t>repo</a:t>
            </a:r>
            <a:r>
              <a:rPr lang="da-DK" dirty="0"/>
              <a:t> med alle eksemplerne:</a:t>
            </a:r>
            <a:br>
              <a:rPr lang="da-DK" dirty="0"/>
            </a:br>
            <a:r>
              <a:rPr lang="da-DK" dirty="0">
                <a:solidFill>
                  <a:srgbClr val="00B0F0"/>
                </a:solidFill>
                <a:hlinkClick r:id="rId2">
                  <a:extLst>
                    <a:ext uri="{A12FA001-AC4F-418D-AE19-62706E023703}">
                      <ahyp:hlinkClr xmlns:ahyp="http://schemas.microsoft.com/office/drawing/2018/hyperlinkcolor" val="tx"/>
                    </a:ext>
                  </a:extLst>
                </a:hlinkClick>
              </a:rPr>
              <a:t>https://github.com/Juhlemanden14/ComTek_studiepraktik_2024</a:t>
            </a:r>
            <a:endParaRPr lang="da-DK" dirty="0">
              <a:solidFill>
                <a:srgbClr val="00B0F0"/>
              </a:solidFill>
            </a:endParaRPr>
          </a:p>
          <a:p>
            <a:pPr marL="0" indent="0">
              <a:buNone/>
            </a:pPr>
            <a:endParaRPr lang="da-DK" dirty="0"/>
          </a:p>
        </p:txBody>
      </p:sp>
      <p:sp>
        <p:nvSpPr>
          <p:cNvPr id="5" name="Pladsholder til tekst 4">
            <a:extLst>
              <a:ext uri="{FF2B5EF4-FFF2-40B4-BE49-F238E27FC236}">
                <a16:creationId xmlns:a16="http://schemas.microsoft.com/office/drawing/2014/main" id="{9165F841-0411-A5D9-2822-7FEEF6D128C0}"/>
              </a:ext>
            </a:extLst>
          </p:cNvPr>
          <p:cNvSpPr>
            <a:spLocks noGrp="1"/>
          </p:cNvSpPr>
          <p:nvPr>
            <p:ph type="body" sz="quarter" idx="13"/>
          </p:nvPr>
        </p:nvSpPr>
        <p:spPr/>
        <p:txBody>
          <a:bodyPr/>
          <a:lstStyle/>
          <a:p>
            <a:r>
              <a:rPr lang="da-DK" dirty="0"/>
              <a:t>Computerteknologi case</a:t>
            </a:r>
            <a:br>
              <a:rPr lang="da-DK" dirty="0"/>
            </a:br>
            <a:r>
              <a:rPr lang="da-DK" dirty="0" err="1"/>
              <a:t>IoT</a:t>
            </a:r>
            <a:r>
              <a:rPr lang="da-DK" dirty="0"/>
              <a:t> </a:t>
            </a:r>
            <a:r>
              <a:rPr lang="da-DK" dirty="0" err="1"/>
              <a:t>device</a:t>
            </a:r>
            <a:r>
              <a:rPr lang="da-DK" dirty="0"/>
              <a:t> + server</a:t>
            </a:r>
          </a:p>
          <a:p>
            <a:endParaRPr lang="da-DK" dirty="0"/>
          </a:p>
        </p:txBody>
      </p:sp>
    </p:spTree>
    <p:extLst>
      <p:ext uri="{BB962C8B-B14F-4D97-AF65-F5344CB8AC3E}">
        <p14:creationId xmlns:p14="http://schemas.microsoft.com/office/powerpoint/2010/main" val="2347033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AD7F1AE-B238-03E7-2DB1-09650F743BAB}"/>
              </a:ext>
            </a:extLst>
          </p:cNvPr>
          <p:cNvSpPr>
            <a:spLocks noGrp="1"/>
          </p:cNvSpPr>
          <p:nvPr>
            <p:ph type="title"/>
          </p:nvPr>
        </p:nvSpPr>
        <p:spPr/>
        <p:txBody>
          <a:bodyPr/>
          <a:lstStyle/>
          <a:p>
            <a:r>
              <a:rPr lang="da-DK" dirty="0"/>
              <a:t>Spørgsmål?</a:t>
            </a:r>
          </a:p>
        </p:txBody>
      </p:sp>
      <p:sp>
        <p:nvSpPr>
          <p:cNvPr id="4" name="Pladsholder til tekst 3">
            <a:extLst>
              <a:ext uri="{FF2B5EF4-FFF2-40B4-BE49-F238E27FC236}">
                <a16:creationId xmlns:a16="http://schemas.microsoft.com/office/drawing/2014/main" id="{0F86938B-C199-70BF-545B-7D6582E39E60}"/>
              </a:ext>
            </a:extLst>
          </p:cNvPr>
          <p:cNvSpPr>
            <a:spLocks noGrp="1"/>
          </p:cNvSpPr>
          <p:nvPr>
            <p:ph type="body" sz="quarter" idx="12"/>
          </p:nvPr>
        </p:nvSpPr>
        <p:spPr/>
        <p:txBody>
          <a:bodyPr/>
          <a:lstStyle/>
          <a:p>
            <a:r>
              <a:rPr lang="da-DK" dirty="0"/>
              <a:t>Sig til undervejs hvis der er noget I finder uklart eller skal bruge hjælp til</a:t>
            </a:r>
          </a:p>
          <a:p>
            <a:endParaRPr lang="da-DK" dirty="0"/>
          </a:p>
          <a:p>
            <a:r>
              <a:rPr lang="da-DK" dirty="0"/>
              <a:t>Målet er at I laver noget fedt og lærer noget nyt – hvis I bliver færdige finder vi på ekstraopgaver.</a:t>
            </a:r>
          </a:p>
        </p:txBody>
      </p:sp>
      <p:sp>
        <p:nvSpPr>
          <p:cNvPr id="5" name="Pladsholder til tekst 4">
            <a:extLst>
              <a:ext uri="{FF2B5EF4-FFF2-40B4-BE49-F238E27FC236}">
                <a16:creationId xmlns:a16="http://schemas.microsoft.com/office/drawing/2014/main" id="{50279C61-4E0A-8DE4-6ACF-021F795D40C0}"/>
              </a:ext>
            </a:extLst>
          </p:cNvPr>
          <p:cNvSpPr>
            <a:spLocks noGrp="1"/>
          </p:cNvSpPr>
          <p:nvPr>
            <p:ph type="body" sz="quarter" idx="13"/>
          </p:nvPr>
        </p:nvSpPr>
        <p:spPr/>
        <p:txBody>
          <a:bodyPr/>
          <a:lstStyle/>
          <a:p>
            <a:r>
              <a:rPr lang="da-DK" dirty="0"/>
              <a:t>Computerteknologi case</a:t>
            </a:r>
            <a:br>
              <a:rPr lang="da-DK" dirty="0"/>
            </a:br>
            <a:r>
              <a:rPr lang="da-DK" dirty="0" err="1"/>
              <a:t>IoT</a:t>
            </a:r>
            <a:r>
              <a:rPr lang="da-DK" dirty="0"/>
              <a:t> </a:t>
            </a:r>
            <a:r>
              <a:rPr lang="da-DK" dirty="0" err="1"/>
              <a:t>device</a:t>
            </a:r>
            <a:r>
              <a:rPr lang="da-DK" dirty="0"/>
              <a:t> + server</a:t>
            </a:r>
          </a:p>
          <a:p>
            <a:endParaRPr lang="da-DK" dirty="0"/>
          </a:p>
        </p:txBody>
      </p:sp>
      <p:sp>
        <p:nvSpPr>
          <p:cNvPr id="6" name="Tekstfelt 5">
            <a:extLst>
              <a:ext uri="{FF2B5EF4-FFF2-40B4-BE49-F238E27FC236}">
                <a16:creationId xmlns:a16="http://schemas.microsoft.com/office/drawing/2014/main" id="{5F3BEAE4-8B31-40F3-B2BE-BD23DCD2C09F}"/>
              </a:ext>
            </a:extLst>
          </p:cNvPr>
          <p:cNvSpPr txBox="1"/>
          <p:nvPr/>
        </p:nvSpPr>
        <p:spPr>
          <a:xfrm>
            <a:off x="6758930" y="-1"/>
            <a:ext cx="5433070" cy="6799385"/>
          </a:xfrm>
          <a:prstGeom prst="rect">
            <a:avLst/>
          </a:prstGeom>
          <a:effectLst/>
        </p:spPr>
        <p:txBody>
          <a:bodyPr vert="horz" wrap="square" lIns="0" tIns="0" rIns="0" bIns="0" rtlCol="0" anchor="t" anchorCtr="0">
            <a:noAutofit/>
          </a:bodyPr>
          <a:lstStyle/>
          <a:p>
            <a:pPr algn="ctr"/>
            <a:r>
              <a:rPr lang="da-DK" sz="35000" dirty="0"/>
              <a:t>?</a:t>
            </a:r>
          </a:p>
        </p:txBody>
      </p:sp>
    </p:spTree>
    <p:extLst>
      <p:ext uri="{BB962C8B-B14F-4D97-AF65-F5344CB8AC3E}">
        <p14:creationId xmlns:p14="http://schemas.microsoft.com/office/powerpoint/2010/main" val="1429914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ladsholder til billede 10" descr="Et billede, der indeholder tekst, skærmbillede, diagram, Font/skrifttype&#10;&#10;Automatisk genereret beskrivelse">
            <a:extLst>
              <a:ext uri="{FF2B5EF4-FFF2-40B4-BE49-F238E27FC236}">
                <a16:creationId xmlns:a16="http://schemas.microsoft.com/office/drawing/2014/main" id="{A12E410D-4609-D7BF-4621-6954C716F76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8" r="-263"/>
          <a:stretch/>
        </p:blipFill>
        <p:spPr>
          <a:xfrm>
            <a:off x="7487438" y="199292"/>
            <a:ext cx="4488699" cy="6113585"/>
          </a:xfrm>
        </p:spPr>
      </p:pic>
      <p:sp>
        <p:nvSpPr>
          <p:cNvPr id="3" name="Titel 2">
            <a:extLst>
              <a:ext uri="{FF2B5EF4-FFF2-40B4-BE49-F238E27FC236}">
                <a16:creationId xmlns:a16="http://schemas.microsoft.com/office/drawing/2014/main" id="{6A4CCA3D-A8ED-9013-91BE-57C0B4973D07}"/>
              </a:ext>
            </a:extLst>
          </p:cNvPr>
          <p:cNvSpPr>
            <a:spLocks noGrp="1"/>
          </p:cNvSpPr>
          <p:nvPr>
            <p:ph type="title"/>
          </p:nvPr>
        </p:nvSpPr>
        <p:spPr/>
        <p:txBody>
          <a:bodyPr/>
          <a:lstStyle/>
          <a:p>
            <a:r>
              <a:rPr lang="da-DK" dirty="0"/>
              <a:t>Jeres opgave!</a:t>
            </a:r>
          </a:p>
        </p:txBody>
      </p:sp>
      <p:sp>
        <p:nvSpPr>
          <p:cNvPr id="4" name="Pladsholder til tekst 3">
            <a:extLst>
              <a:ext uri="{FF2B5EF4-FFF2-40B4-BE49-F238E27FC236}">
                <a16:creationId xmlns:a16="http://schemas.microsoft.com/office/drawing/2014/main" id="{0060ABB5-8D28-A624-7A61-91753C885564}"/>
              </a:ext>
            </a:extLst>
          </p:cNvPr>
          <p:cNvSpPr>
            <a:spLocks noGrp="1"/>
          </p:cNvSpPr>
          <p:nvPr>
            <p:ph type="body" sz="quarter" idx="12"/>
          </p:nvPr>
        </p:nvSpPr>
        <p:spPr/>
        <p:txBody>
          <a:bodyPr/>
          <a:lstStyle/>
          <a:p>
            <a:r>
              <a:rPr lang="da-DK" dirty="0"/>
              <a:t>På </a:t>
            </a:r>
            <a:r>
              <a:rPr lang="da-DK" dirty="0" err="1"/>
              <a:t>ComTek</a:t>
            </a:r>
            <a:r>
              <a:rPr lang="da-DK" dirty="0"/>
              <a:t> laver vi hardware-nær programmering og indlejrede systemer, distribuerede systemer og arbejder med netværksteknologier</a:t>
            </a:r>
          </a:p>
          <a:p>
            <a:r>
              <a:rPr lang="da-DK" dirty="0"/>
              <a:t>Det skal I også prøve!</a:t>
            </a:r>
          </a:p>
          <a:p>
            <a:pPr marL="0" indent="0">
              <a:buNone/>
            </a:pPr>
            <a:endParaRPr lang="da-DK" dirty="0"/>
          </a:p>
          <a:p>
            <a:r>
              <a:rPr lang="da-DK" dirty="0"/>
              <a:t>I skal bygge en </a:t>
            </a:r>
            <a:r>
              <a:rPr lang="da-DK" dirty="0" err="1"/>
              <a:t>IoT</a:t>
            </a:r>
            <a:r>
              <a:rPr lang="da-DK" dirty="0"/>
              <a:t> </a:t>
            </a:r>
            <a:r>
              <a:rPr lang="da-DK" dirty="0" err="1"/>
              <a:t>device</a:t>
            </a:r>
            <a:r>
              <a:rPr lang="da-DK" dirty="0"/>
              <a:t>, der kan måle temperatur og luftfugtighed. Derfra skal </a:t>
            </a:r>
            <a:r>
              <a:rPr lang="da-DK" dirty="0" err="1"/>
              <a:t>dataen</a:t>
            </a:r>
            <a:r>
              <a:rPr lang="da-DK" dirty="0"/>
              <a:t> ‘pakkes ind’ i et bestemt format (JSON). Pakken sendes så til en server på jeres PC – som I også skal lave.</a:t>
            </a:r>
          </a:p>
          <a:p>
            <a:endParaRPr lang="da-DK" dirty="0"/>
          </a:p>
          <a:p>
            <a:r>
              <a:rPr lang="da-DK" dirty="0"/>
              <a:t>Bare rolig, vi har lavet nogle kode-eksempler til jer!</a:t>
            </a:r>
          </a:p>
        </p:txBody>
      </p:sp>
      <p:sp>
        <p:nvSpPr>
          <p:cNvPr id="5" name="Pladsholder til tekst 4">
            <a:extLst>
              <a:ext uri="{FF2B5EF4-FFF2-40B4-BE49-F238E27FC236}">
                <a16:creationId xmlns:a16="http://schemas.microsoft.com/office/drawing/2014/main" id="{16F52FF4-456D-DE85-4A59-75BD338129EE}"/>
              </a:ext>
            </a:extLst>
          </p:cNvPr>
          <p:cNvSpPr>
            <a:spLocks noGrp="1"/>
          </p:cNvSpPr>
          <p:nvPr>
            <p:ph type="body" sz="quarter" idx="13"/>
          </p:nvPr>
        </p:nvSpPr>
        <p:spPr/>
        <p:txBody>
          <a:bodyPr/>
          <a:lstStyle/>
          <a:p>
            <a:r>
              <a:rPr lang="da-DK" dirty="0"/>
              <a:t>Computerteknologi case</a:t>
            </a:r>
            <a:br>
              <a:rPr lang="da-DK" dirty="0"/>
            </a:br>
            <a:r>
              <a:rPr lang="da-DK" dirty="0" err="1"/>
              <a:t>IoT</a:t>
            </a:r>
            <a:r>
              <a:rPr lang="da-DK" dirty="0"/>
              <a:t> </a:t>
            </a:r>
            <a:r>
              <a:rPr lang="da-DK" dirty="0" err="1"/>
              <a:t>device</a:t>
            </a:r>
            <a:r>
              <a:rPr lang="da-DK" dirty="0"/>
              <a:t> + server</a:t>
            </a:r>
          </a:p>
        </p:txBody>
      </p:sp>
    </p:spTree>
    <p:extLst>
      <p:ext uri="{BB962C8B-B14F-4D97-AF65-F5344CB8AC3E}">
        <p14:creationId xmlns:p14="http://schemas.microsoft.com/office/powerpoint/2010/main" val="2516486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227E7FD-8149-4CFA-939B-05B98F91C5B4}"/>
              </a:ext>
            </a:extLst>
          </p:cNvPr>
          <p:cNvSpPr>
            <a:spLocks noGrp="1"/>
          </p:cNvSpPr>
          <p:nvPr>
            <p:ph type="title"/>
          </p:nvPr>
        </p:nvSpPr>
        <p:spPr/>
        <p:txBody>
          <a:bodyPr/>
          <a:lstStyle/>
          <a:p>
            <a:r>
              <a:rPr lang="da-DK" dirty="0"/>
              <a:t>Jeres midler!</a:t>
            </a:r>
          </a:p>
        </p:txBody>
      </p:sp>
      <p:sp>
        <p:nvSpPr>
          <p:cNvPr id="4" name="Pladsholder til tekst 3">
            <a:extLst>
              <a:ext uri="{FF2B5EF4-FFF2-40B4-BE49-F238E27FC236}">
                <a16:creationId xmlns:a16="http://schemas.microsoft.com/office/drawing/2014/main" id="{70B44BA9-D4A1-8620-AAEE-4D27E86A2DCA}"/>
              </a:ext>
            </a:extLst>
          </p:cNvPr>
          <p:cNvSpPr>
            <a:spLocks noGrp="1"/>
          </p:cNvSpPr>
          <p:nvPr>
            <p:ph type="body" sz="quarter" idx="12"/>
          </p:nvPr>
        </p:nvSpPr>
        <p:spPr/>
        <p:txBody>
          <a:bodyPr>
            <a:normAutofit lnSpcReduction="10000"/>
          </a:bodyPr>
          <a:lstStyle/>
          <a:p>
            <a:r>
              <a:rPr lang="da-DK" dirty="0" err="1"/>
              <a:t>IoT</a:t>
            </a:r>
            <a:r>
              <a:rPr lang="da-DK" dirty="0"/>
              <a:t> Device</a:t>
            </a:r>
          </a:p>
          <a:p>
            <a:pPr lvl="1"/>
            <a:r>
              <a:rPr lang="da-DK" dirty="0" err="1"/>
              <a:t>Microcontroller</a:t>
            </a:r>
            <a:r>
              <a:rPr lang="da-DK" dirty="0"/>
              <a:t>: ESP32 </a:t>
            </a:r>
            <a:r>
              <a:rPr lang="da-DK" dirty="0" err="1"/>
              <a:t>devboard</a:t>
            </a:r>
            <a:endParaRPr lang="da-DK" dirty="0"/>
          </a:p>
          <a:p>
            <a:pPr lvl="1"/>
            <a:r>
              <a:rPr lang="da-DK" dirty="0"/>
              <a:t>Sensor: DHT11</a:t>
            </a:r>
          </a:p>
          <a:p>
            <a:pPr lvl="1"/>
            <a:r>
              <a:rPr lang="da-DK" dirty="0"/>
              <a:t>Kommunikationsform: UDP </a:t>
            </a:r>
            <a:r>
              <a:rPr lang="da-DK" dirty="0" err="1"/>
              <a:t>socket</a:t>
            </a:r>
            <a:r>
              <a:rPr lang="da-DK" dirty="0"/>
              <a:t> via </a:t>
            </a:r>
            <a:r>
              <a:rPr lang="da-DK" dirty="0" err="1"/>
              <a:t>WiFi</a:t>
            </a:r>
            <a:endParaRPr lang="da-DK" dirty="0"/>
          </a:p>
          <a:p>
            <a:pPr lvl="1"/>
            <a:r>
              <a:rPr lang="da-DK" dirty="0"/>
              <a:t>Pakkestruktur: JSON</a:t>
            </a:r>
          </a:p>
          <a:p>
            <a:pPr marL="338138" lvl="1" indent="0">
              <a:buNone/>
            </a:pPr>
            <a:endParaRPr lang="da-DK" dirty="0"/>
          </a:p>
          <a:p>
            <a:r>
              <a:rPr lang="da-DK" dirty="0"/>
              <a:t>Server</a:t>
            </a:r>
          </a:p>
          <a:p>
            <a:pPr lvl="1"/>
            <a:r>
              <a:rPr lang="da-DK" dirty="0"/>
              <a:t>Python</a:t>
            </a:r>
          </a:p>
          <a:p>
            <a:pPr lvl="1"/>
            <a:r>
              <a:rPr lang="da-DK" dirty="0"/>
              <a:t>UDP Server </a:t>
            </a:r>
            <a:r>
              <a:rPr lang="da-DK" dirty="0" err="1"/>
              <a:t>socket</a:t>
            </a:r>
            <a:endParaRPr lang="da-DK" dirty="0"/>
          </a:p>
          <a:p>
            <a:pPr lvl="1"/>
            <a:r>
              <a:rPr lang="da-DK" dirty="0"/>
              <a:t>Print modtaget data</a:t>
            </a:r>
          </a:p>
          <a:p>
            <a:endParaRPr lang="da-DK" dirty="0"/>
          </a:p>
          <a:p>
            <a:r>
              <a:rPr lang="da-DK" dirty="0"/>
              <a:t>Massevis af kodeeksempler</a:t>
            </a:r>
          </a:p>
          <a:p>
            <a:pPr lvl="1"/>
            <a:endParaRPr lang="da-DK" dirty="0"/>
          </a:p>
          <a:p>
            <a:pPr lvl="1"/>
            <a:endParaRPr lang="da-DK" dirty="0"/>
          </a:p>
          <a:p>
            <a:endParaRPr lang="da-DK" dirty="0"/>
          </a:p>
        </p:txBody>
      </p:sp>
      <p:sp>
        <p:nvSpPr>
          <p:cNvPr id="5" name="Pladsholder til tekst 4">
            <a:extLst>
              <a:ext uri="{FF2B5EF4-FFF2-40B4-BE49-F238E27FC236}">
                <a16:creationId xmlns:a16="http://schemas.microsoft.com/office/drawing/2014/main" id="{CFED8C01-CDDF-4152-0A4D-DF1C7D66CC64}"/>
              </a:ext>
            </a:extLst>
          </p:cNvPr>
          <p:cNvSpPr>
            <a:spLocks noGrp="1"/>
          </p:cNvSpPr>
          <p:nvPr>
            <p:ph type="body" sz="quarter" idx="13"/>
          </p:nvPr>
        </p:nvSpPr>
        <p:spPr/>
        <p:txBody>
          <a:bodyPr/>
          <a:lstStyle/>
          <a:p>
            <a:r>
              <a:rPr lang="da-DK" dirty="0"/>
              <a:t>Computerteknologi case</a:t>
            </a:r>
            <a:br>
              <a:rPr lang="da-DK" dirty="0"/>
            </a:br>
            <a:r>
              <a:rPr lang="da-DK" dirty="0" err="1"/>
              <a:t>IoT</a:t>
            </a:r>
            <a:r>
              <a:rPr lang="da-DK" dirty="0"/>
              <a:t> </a:t>
            </a:r>
            <a:r>
              <a:rPr lang="da-DK" dirty="0" err="1"/>
              <a:t>device</a:t>
            </a:r>
            <a:r>
              <a:rPr lang="da-DK" dirty="0"/>
              <a:t> + server</a:t>
            </a:r>
          </a:p>
        </p:txBody>
      </p:sp>
      <p:pic>
        <p:nvPicPr>
          <p:cNvPr id="6" name="Picture 2" descr="Read temperature and humidity measured by DHT11 connected to ESP32">
            <a:extLst>
              <a:ext uri="{FF2B5EF4-FFF2-40B4-BE49-F238E27FC236}">
                <a16:creationId xmlns:a16="http://schemas.microsoft.com/office/drawing/2014/main" id="{28A15950-B847-F1D4-131B-FAD92E8A65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 r="89"/>
          <a:stretch/>
        </p:blipFill>
        <p:spPr bwMode="auto">
          <a:xfrm>
            <a:off x="5706183" y="1552942"/>
            <a:ext cx="5835186" cy="3752115"/>
          </a:xfrm>
          <a:prstGeom prst="rect">
            <a:avLst/>
          </a:prstGeom>
          <a:noFill/>
          <a:extLst>
            <a:ext uri="{909E8E84-426E-40DD-AFC4-6F175D3DCCD1}">
              <a14:hiddenFill xmlns:a14="http://schemas.microsoft.com/office/drawing/2010/main">
                <a:solidFill>
                  <a:srgbClr val="FFFFFF"/>
                </a:solidFill>
              </a14:hiddenFill>
            </a:ext>
          </a:extLst>
        </p:spPr>
      </p:pic>
      <p:sp>
        <p:nvSpPr>
          <p:cNvPr id="7" name="Tekstfelt 6">
            <a:extLst>
              <a:ext uri="{FF2B5EF4-FFF2-40B4-BE49-F238E27FC236}">
                <a16:creationId xmlns:a16="http://schemas.microsoft.com/office/drawing/2014/main" id="{E56A4D67-ABC2-ECB1-7FB4-7DE46C5AC819}"/>
              </a:ext>
            </a:extLst>
          </p:cNvPr>
          <p:cNvSpPr txBox="1"/>
          <p:nvPr/>
        </p:nvSpPr>
        <p:spPr>
          <a:xfrm>
            <a:off x="6009593" y="5029777"/>
            <a:ext cx="6097314" cy="215444"/>
          </a:xfrm>
          <a:prstGeom prst="rect">
            <a:avLst/>
          </a:prstGeom>
          <a:noFill/>
          <a:effectLst/>
        </p:spPr>
        <p:txBody>
          <a:bodyPr wrap="square">
            <a:spAutoFit/>
          </a:bodyPr>
          <a:lstStyle/>
          <a:p>
            <a:r>
              <a:rPr lang="da-DK" sz="800" dirty="0"/>
              <a:t>https://www.robotique.site/tutorial/read-temperature-and-humidity-measured-by-dht11-connected-to-esp32/</a:t>
            </a:r>
          </a:p>
        </p:txBody>
      </p:sp>
    </p:spTree>
    <p:extLst>
      <p:ext uri="{BB962C8B-B14F-4D97-AF65-F5344CB8AC3E}">
        <p14:creationId xmlns:p14="http://schemas.microsoft.com/office/powerpoint/2010/main" val="2783811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227E7FD-8149-4CFA-939B-05B98F91C5B4}"/>
              </a:ext>
            </a:extLst>
          </p:cNvPr>
          <p:cNvSpPr>
            <a:spLocks noGrp="1"/>
          </p:cNvSpPr>
          <p:nvPr>
            <p:ph type="title"/>
          </p:nvPr>
        </p:nvSpPr>
        <p:spPr/>
        <p:txBody>
          <a:bodyPr/>
          <a:lstStyle/>
          <a:p>
            <a:r>
              <a:rPr lang="da-DK" dirty="0"/>
              <a:t>ESP32</a:t>
            </a:r>
          </a:p>
        </p:txBody>
      </p:sp>
      <p:sp>
        <p:nvSpPr>
          <p:cNvPr id="4" name="Pladsholder til tekst 3">
            <a:extLst>
              <a:ext uri="{FF2B5EF4-FFF2-40B4-BE49-F238E27FC236}">
                <a16:creationId xmlns:a16="http://schemas.microsoft.com/office/drawing/2014/main" id="{70B44BA9-D4A1-8620-AAEE-4D27E86A2DCA}"/>
              </a:ext>
            </a:extLst>
          </p:cNvPr>
          <p:cNvSpPr>
            <a:spLocks noGrp="1"/>
          </p:cNvSpPr>
          <p:nvPr>
            <p:ph type="body" sz="quarter" idx="12"/>
          </p:nvPr>
        </p:nvSpPr>
        <p:spPr/>
        <p:txBody>
          <a:bodyPr>
            <a:normAutofit lnSpcReduction="10000"/>
          </a:bodyPr>
          <a:lstStyle/>
          <a:p>
            <a:r>
              <a:rPr lang="da-DK" dirty="0"/>
              <a:t>Kan programmeres via Arduino IDE: </a:t>
            </a:r>
            <a:r>
              <a:rPr lang="da-DK" dirty="0">
                <a:solidFill>
                  <a:srgbClr val="00B0F0"/>
                </a:solidFill>
                <a:hlinkClick r:id="rId2">
                  <a:extLst>
                    <a:ext uri="{A12FA001-AC4F-418D-AE19-62706E023703}">
                      <ahyp:hlinkClr xmlns:ahyp="http://schemas.microsoft.com/office/drawing/2018/hyperlinkcolor" val="tx"/>
                    </a:ext>
                  </a:extLst>
                </a:hlinkClick>
              </a:rPr>
              <a:t>https://www.arduino.cc/en/software</a:t>
            </a:r>
            <a:r>
              <a:rPr lang="da-DK" dirty="0">
                <a:solidFill>
                  <a:srgbClr val="00B0F0"/>
                </a:solidFill>
              </a:rPr>
              <a:t> </a:t>
            </a:r>
            <a:r>
              <a:rPr lang="da-DK" dirty="0"/>
              <a:t>– download</a:t>
            </a:r>
          </a:p>
          <a:p>
            <a:r>
              <a:rPr lang="da-DK" dirty="0"/>
              <a:t>Følg denne guide efter </a:t>
            </a:r>
            <a:r>
              <a:rPr lang="da-DK" dirty="0" err="1"/>
              <a:t>arduino</a:t>
            </a:r>
            <a:r>
              <a:rPr lang="da-DK" dirty="0"/>
              <a:t> IDE er installeret: </a:t>
            </a:r>
            <a:r>
              <a:rPr lang="da-DK" dirty="0">
                <a:solidFill>
                  <a:srgbClr val="00B0F0"/>
                </a:solidFill>
                <a:hlinkClick r:id="rId3">
                  <a:extLst>
                    <a:ext uri="{A12FA001-AC4F-418D-AE19-62706E023703}">
                      <ahyp:hlinkClr xmlns:ahyp="http://schemas.microsoft.com/office/drawing/2018/hyperlinkcolor" val="tx"/>
                    </a:ext>
                  </a:extLst>
                </a:hlinkClick>
              </a:rPr>
              <a:t>https://randomnerdtutorials.com/installing-the-esp32-board-in-arduino-ide-windows-instructions/</a:t>
            </a:r>
            <a:endParaRPr lang="da-DK" dirty="0">
              <a:solidFill>
                <a:srgbClr val="00B0F0"/>
              </a:solidFill>
            </a:endParaRPr>
          </a:p>
          <a:p>
            <a:pPr marL="0" indent="0">
              <a:buNone/>
            </a:pPr>
            <a:endParaRPr lang="da-DK" dirty="0"/>
          </a:p>
          <a:p>
            <a:r>
              <a:rPr lang="da-DK" dirty="0"/>
              <a:t>Vær opmærksom på </a:t>
            </a:r>
            <a:r>
              <a:rPr lang="da-DK" dirty="0" err="1"/>
              <a:t>pinout</a:t>
            </a:r>
            <a:r>
              <a:rPr lang="da-DK" dirty="0"/>
              <a:t>! Nogle </a:t>
            </a:r>
            <a:r>
              <a:rPr lang="da-DK" dirty="0" err="1"/>
              <a:t>pins</a:t>
            </a:r>
            <a:r>
              <a:rPr lang="da-DK" dirty="0"/>
              <a:t>	            er reserveret til bestemte formål. 		           Bruger man dem, virker tingene ikke	            nødvendigvis som man håber</a:t>
            </a:r>
          </a:p>
          <a:p>
            <a:endParaRPr lang="da-DK" dirty="0"/>
          </a:p>
          <a:p>
            <a:r>
              <a:rPr lang="da-DK" dirty="0"/>
              <a:t>I skal ikke være bange for at ødelægge</a:t>
            </a:r>
          </a:p>
          <a:p>
            <a:pPr marL="0" indent="0">
              <a:buNone/>
            </a:pPr>
            <a:r>
              <a:rPr lang="da-DK" dirty="0"/>
              <a:t>     noget. Selv hvis I gør, er det ikke dyre</a:t>
            </a:r>
          </a:p>
          <a:p>
            <a:pPr marL="0" indent="0">
              <a:buNone/>
            </a:pPr>
            <a:r>
              <a:rPr lang="da-DK" dirty="0"/>
              <a:t>     komponenter.</a:t>
            </a:r>
          </a:p>
          <a:p>
            <a:endParaRPr lang="da-DK" dirty="0"/>
          </a:p>
          <a:p>
            <a:pPr marL="0" indent="0">
              <a:buNone/>
            </a:pPr>
            <a:endParaRPr lang="da-DK" dirty="0"/>
          </a:p>
          <a:p>
            <a:endParaRPr lang="da-DK" dirty="0"/>
          </a:p>
        </p:txBody>
      </p:sp>
      <p:sp>
        <p:nvSpPr>
          <p:cNvPr id="5" name="Pladsholder til tekst 4">
            <a:extLst>
              <a:ext uri="{FF2B5EF4-FFF2-40B4-BE49-F238E27FC236}">
                <a16:creationId xmlns:a16="http://schemas.microsoft.com/office/drawing/2014/main" id="{CFED8C01-CDDF-4152-0A4D-DF1C7D66CC64}"/>
              </a:ext>
            </a:extLst>
          </p:cNvPr>
          <p:cNvSpPr>
            <a:spLocks noGrp="1"/>
          </p:cNvSpPr>
          <p:nvPr>
            <p:ph type="body" sz="quarter" idx="13"/>
          </p:nvPr>
        </p:nvSpPr>
        <p:spPr/>
        <p:txBody>
          <a:bodyPr/>
          <a:lstStyle/>
          <a:p>
            <a:r>
              <a:rPr lang="da-DK" dirty="0"/>
              <a:t>Computerteknologi case</a:t>
            </a:r>
            <a:br>
              <a:rPr lang="da-DK" dirty="0"/>
            </a:br>
            <a:r>
              <a:rPr lang="da-DK" dirty="0" err="1"/>
              <a:t>IoT</a:t>
            </a:r>
            <a:r>
              <a:rPr lang="da-DK" dirty="0"/>
              <a:t> </a:t>
            </a:r>
            <a:r>
              <a:rPr lang="da-DK" dirty="0" err="1"/>
              <a:t>device</a:t>
            </a:r>
            <a:r>
              <a:rPr lang="da-DK" dirty="0"/>
              <a:t> + server</a:t>
            </a:r>
          </a:p>
        </p:txBody>
      </p:sp>
      <p:pic>
        <p:nvPicPr>
          <p:cNvPr id="1026" name="Picture 2" descr="ESP32-C3-DevKitC-02 - ESP32-C3 - — ESP-IDF Programming Guide v5.2  documentation">
            <a:extLst>
              <a:ext uri="{FF2B5EF4-FFF2-40B4-BE49-F238E27FC236}">
                <a16:creationId xmlns:a16="http://schemas.microsoft.com/office/drawing/2014/main" id="{69B4B675-4EE3-44B2-51A6-DE13F76D856D}"/>
              </a:ext>
            </a:extLst>
          </p:cNvPr>
          <p:cNvPicPr>
            <a:picLocks noGrp="1" noChangeAspect="1" noChangeArrowheads="1"/>
          </p:cNvPicPr>
          <p:nvPr>
            <p:ph type="pic" sz="quarter" idx="11"/>
          </p:nvPr>
        </p:nvPicPr>
        <p:blipFill rotWithShape="1">
          <a:blip r:embed="rId4">
            <a:extLst>
              <a:ext uri="{28A0092B-C50C-407E-A947-70E740481C1C}">
                <a14:useLocalDpi xmlns:a14="http://schemas.microsoft.com/office/drawing/2010/main" val="0"/>
              </a:ext>
            </a:extLst>
          </a:blip>
          <a:srcRect l="1901" t="3181" r="-455" b="2378"/>
          <a:stretch/>
        </p:blipFill>
        <p:spPr bwMode="auto">
          <a:xfrm>
            <a:off x="4542693" y="275492"/>
            <a:ext cx="7596554" cy="5046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680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227E7FD-8149-4CFA-939B-05B98F91C5B4}"/>
              </a:ext>
            </a:extLst>
          </p:cNvPr>
          <p:cNvSpPr>
            <a:spLocks noGrp="1"/>
          </p:cNvSpPr>
          <p:nvPr>
            <p:ph type="title"/>
          </p:nvPr>
        </p:nvSpPr>
        <p:spPr/>
        <p:txBody>
          <a:bodyPr/>
          <a:lstStyle/>
          <a:p>
            <a:r>
              <a:rPr lang="da-DK" dirty="0"/>
              <a:t>DHT11 sensoren</a:t>
            </a:r>
          </a:p>
        </p:txBody>
      </p:sp>
      <p:sp>
        <p:nvSpPr>
          <p:cNvPr id="4" name="Pladsholder til tekst 3">
            <a:extLst>
              <a:ext uri="{FF2B5EF4-FFF2-40B4-BE49-F238E27FC236}">
                <a16:creationId xmlns:a16="http://schemas.microsoft.com/office/drawing/2014/main" id="{70B44BA9-D4A1-8620-AAEE-4D27E86A2DCA}"/>
              </a:ext>
            </a:extLst>
          </p:cNvPr>
          <p:cNvSpPr>
            <a:spLocks noGrp="1"/>
          </p:cNvSpPr>
          <p:nvPr>
            <p:ph type="body" sz="quarter" idx="12"/>
          </p:nvPr>
        </p:nvSpPr>
        <p:spPr/>
        <p:txBody>
          <a:bodyPr>
            <a:normAutofit fontScale="92500"/>
          </a:bodyPr>
          <a:lstStyle/>
          <a:p>
            <a:r>
              <a:rPr lang="da-DK" dirty="0"/>
              <a:t>Arduino IDE </a:t>
            </a:r>
            <a:r>
              <a:rPr lang="da-DK" dirty="0">
                <a:sym typeface="Wingdings" panose="05000000000000000000" pitchFamily="2" charset="2"/>
              </a:rPr>
              <a:t></a:t>
            </a:r>
            <a:r>
              <a:rPr lang="da-DK" dirty="0"/>
              <a:t> Library Manager </a:t>
            </a:r>
            <a:r>
              <a:rPr lang="da-DK" dirty="0">
                <a:sym typeface="Wingdings" panose="05000000000000000000" pitchFamily="2" charset="2"/>
              </a:rPr>
              <a:t></a:t>
            </a:r>
            <a:r>
              <a:rPr lang="da-DK" dirty="0"/>
              <a:t> søg efter ” DHT11, </a:t>
            </a:r>
            <a:r>
              <a:rPr lang="da-DK" dirty="0" err="1"/>
              <a:t>Dhruba</a:t>
            </a:r>
            <a:r>
              <a:rPr lang="da-DK" dirty="0"/>
              <a:t> </a:t>
            </a:r>
            <a:r>
              <a:rPr lang="da-DK" dirty="0" err="1"/>
              <a:t>Saha</a:t>
            </a:r>
            <a:r>
              <a:rPr lang="da-DK" dirty="0"/>
              <a:t>”.</a:t>
            </a:r>
          </a:p>
          <a:p>
            <a:endParaRPr lang="da-DK" dirty="0"/>
          </a:p>
          <a:p>
            <a:r>
              <a:rPr lang="da-DK" dirty="0"/>
              <a:t>Ben 3: NC = No </a:t>
            </a:r>
            <a:r>
              <a:rPr lang="da-DK" dirty="0" err="1"/>
              <a:t>connection</a:t>
            </a:r>
            <a:r>
              <a:rPr lang="da-DK" dirty="0"/>
              <a:t>. Benet kan ikke bruges til noget</a:t>
            </a:r>
          </a:p>
          <a:p>
            <a:endParaRPr lang="da-DK" dirty="0"/>
          </a:p>
          <a:p>
            <a:r>
              <a:rPr lang="da-DK" dirty="0"/>
              <a:t>Mellem ben 1 og 2 skal sættes en ‘</a:t>
            </a:r>
            <a:r>
              <a:rPr lang="da-DK" dirty="0" err="1"/>
              <a:t>pull</a:t>
            </a:r>
            <a:r>
              <a:rPr lang="da-DK" dirty="0"/>
              <a:t>-up’ modstand på &gt;= 5k ohm.</a:t>
            </a:r>
          </a:p>
          <a:p>
            <a:pPr marL="0" indent="0">
              <a:buNone/>
            </a:pPr>
            <a:endParaRPr lang="da-DK" dirty="0"/>
          </a:p>
          <a:p>
            <a:r>
              <a:rPr lang="da-DK" dirty="0"/>
              <a:t>Se her for </a:t>
            </a:r>
            <a:r>
              <a:rPr lang="da-DK" dirty="0" err="1"/>
              <a:t>wiring</a:t>
            </a:r>
            <a:r>
              <a:rPr lang="da-DK" dirty="0"/>
              <a:t>:</a:t>
            </a:r>
            <a:br>
              <a:rPr lang="da-DK" dirty="0"/>
            </a:br>
            <a:r>
              <a:rPr lang="da-DK" dirty="0">
                <a:solidFill>
                  <a:srgbClr val="00B0F0"/>
                </a:solidFill>
              </a:rPr>
              <a:t>https://ardustore.dk/produkt/dht-11-sensor?gad_source=1&amp;gclid=CjwKCAjwmaO4BhAhEiwA5p4YLxzYn5-JSMIzOR_6wgmhJn38vM_0N9xtdUxJWnCKbjXoKvx7H7yUqBoCqU4QAvD_BwE</a:t>
            </a:r>
          </a:p>
        </p:txBody>
      </p:sp>
      <p:sp>
        <p:nvSpPr>
          <p:cNvPr id="5" name="Pladsholder til tekst 4">
            <a:extLst>
              <a:ext uri="{FF2B5EF4-FFF2-40B4-BE49-F238E27FC236}">
                <a16:creationId xmlns:a16="http://schemas.microsoft.com/office/drawing/2014/main" id="{CFED8C01-CDDF-4152-0A4D-DF1C7D66CC64}"/>
              </a:ext>
            </a:extLst>
          </p:cNvPr>
          <p:cNvSpPr>
            <a:spLocks noGrp="1"/>
          </p:cNvSpPr>
          <p:nvPr>
            <p:ph type="body" sz="quarter" idx="13"/>
          </p:nvPr>
        </p:nvSpPr>
        <p:spPr/>
        <p:txBody>
          <a:bodyPr/>
          <a:lstStyle/>
          <a:p>
            <a:r>
              <a:rPr lang="da-DK" dirty="0"/>
              <a:t>Computerteknologi case</a:t>
            </a:r>
            <a:br>
              <a:rPr lang="da-DK" dirty="0"/>
            </a:br>
            <a:r>
              <a:rPr lang="da-DK" dirty="0" err="1"/>
              <a:t>IoT</a:t>
            </a:r>
            <a:r>
              <a:rPr lang="da-DK" dirty="0"/>
              <a:t> </a:t>
            </a:r>
            <a:r>
              <a:rPr lang="da-DK" dirty="0" err="1"/>
              <a:t>device</a:t>
            </a:r>
            <a:r>
              <a:rPr lang="da-DK" dirty="0"/>
              <a:t> + server</a:t>
            </a:r>
          </a:p>
        </p:txBody>
      </p:sp>
      <p:pic>
        <p:nvPicPr>
          <p:cNvPr id="2050" name="Picture 2">
            <a:extLst>
              <a:ext uri="{FF2B5EF4-FFF2-40B4-BE49-F238E27FC236}">
                <a16:creationId xmlns:a16="http://schemas.microsoft.com/office/drawing/2014/main" id="{CDCFE02A-E77D-41C8-AD36-91B1AA3A9009}"/>
              </a:ext>
            </a:extLst>
          </p:cNvPr>
          <p:cNvPicPr>
            <a:picLocks noGrp="1" noChangeAspect="1" noChangeArrowheads="1"/>
          </p:cNvPicPr>
          <p:nvPr>
            <p:ph type="pic" sz="quarter" idx="11"/>
          </p:nvPr>
        </p:nvPicPr>
        <p:blipFill rotWithShape="1">
          <a:blip r:embed="rId2">
            <a:extLst>
              <a:ext uri="{28A0092B-C50C-407E-A947-70E740481C1C}">
                <a14:useLocalDpi xmlns:a14="http://schemas.microsoft.com/office/drawing/2010/main" val="0"/>
              </a:ext>
            </a:extLst>
          </a:blip>
          <a:srcRect l="-182" r="11"/>
          <a:stretch/>
        </p:blipFill>
        <p:spPr bwMode="auto">
          <a:xfrm>
            <a:off x="6300402" y="0"/>
            <a:ext cx="5891598" cy="4308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183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227E7FD-8149-4CFA-939B-05B98F91C5B4}"/>
              </a:ext>
            </a:extLst>
          </p:cNvPr>
          <p:cNvSpPr>
            <a:spLocks noGrp="1"/>
          </p:cNvSpPr>
          <p:nvPr>
            <p:ph type="title"/>
          </p:nvPr>
        </p:nvSpPr>
        <p:spPr>
          <a:xfrm>
            <a:off x="3379465" y="551718"/>
            <a:ext cx="5433070" cy="1402687"/>
          </a:xfrm>
        </p:spPr>
        <p:txBody>
          <a:bodyPr/>
          <a:lstStyle/>
          <a:p>
            <a:r>
              <a:rPr lang="da-DK" dirty="0"/>
              <a:t>Sidste </a:t>
            </a:r>
            <a:r>
              <a:rPr lang="da-DK" dirty="0" err="1"/>
              <a:t>IoT</a:t>
            </a:r>
            <a:r>
              <a:rPr lang="da-DK" dirty="0"/>
              <a:t> </a:t>
            </a:r>
            <a:r>
              <a:rPr lang="da-DK" dirty="0" err="1"/>
              <a:t>device</a:t>
            </a:r>
            <a:r>
              <a:rPr lang="da-DK" dirty="0"/>
              <a:t> </a:t>
            </a:r>
            <a:r>
              <a:rPr lang="da-DK" dirty="0" err="1"/>
              <a:t>dependency</a:t>
            </a:r>
            <a:endParaRPr lang="da-DK" dirty="0"/>
          </a:p>
        </p:txBody>
      </p:sp>
      <p:sp>
        <p:nvSpPr>
          <p:cNvPr id="4" name="Pladsholder til tekst 3">
            <a:extLst>
              <a:ext uri="{FF2B5EF4-FFF2-40B4-BE49-F238E27FC236}">
                <a16:creationId xmlns:a16="http://schemas.microsoft.com/office/drawing/2014/main" id="{70B44BA9-D4A1-8620-AAEE-4D27E86A2DCA}"/>
              </a:ext>
            </a:extLst>
          </p:cNvPr>
          <p:cNvSpPr>
            <a:spLocks noGrp="1"/>
          </p:cNvSpPr>
          <p:nvPr>
            <p:ph type="body" sz="quarter" idx="12"/>
          </p:nvPr>
        </p:nvSpPr>
        <p:spPr>
          <a:xfrm>
            <a:off x="3379465" y="2205038"/>
            <a:ext cx="5433070" cy="3752115"/>
          </a:xfrm>
        </p:spPr>
        <p:txBody>
          <a:bodyPr/>
          <a:lstStyle/>
          <a:p>
            <a:r>
              <a:rPr lang="da-DK" dirty="0"/>
              <a:t>For at kunne bruge </a:t>
            </a:r>
            <a:r>
              <a:rPr lang="da-DK" dirty="0" err="1"/>
              <a:t>Json</a:t>
            </a:r>
            <a:r>
              <a:rPr lang="da-DK" dirty="0"/>
              <a:t> </a:t>
            </a:r>
            <a:r>
              <a:rPr lang="da-DK" dirty="0" err="1"/>
              <a:t>formattet</a:t>
            </a:r>
            <a:r>
              <a:rPr lang="da-DK" dirty="0"/>
              <a:t> i Arduino IDE bruger vi et </a:t>
            </a:r>
            <a:r>
              <a:rPr lang="da-DK" dirty="0" err="1"/>
              <a:t>library</a:t>
            </a:r>
            <a:r>
              <a:rPr lang="da-DK" dirty="0"/>
              <a:t> ved navn ‘</a:t>
            </a:r>
            <a:r>
              <a:rPr lang="da-DK" dirty="0" err="1"/>
              <a:t>ArduinoJson</a:t>
            </a:r>
            <a:r>
              <a:rPr lang="da-DK" dirty="0"/>
              <a:t>’</a:t>
            </a:r>
          </a:p>
          <a:p>
            <a:endParaRPr lang="da-DK" dirty="0"/>
          </a:p>
          <a:p>
            <a:r>
              <a:rPr lang="da-DK" dirty="0"/>
              <a:t>Arduino IDE -&gt; Library Manager -&gt; søg efter ”</a:t>
            </a:r>
            <a:r>
              <a:rPr lang="da-DK" dirty="0" err="1"/>
              <a:t>ArduinoJson</a:t>
            </a:r>
            <a:r>
              <a:rPr lang="da-DK" dirty="0"/>
              <a:t>, Benoit </a:t>
            </a:r>
            <a:r>
              <a:rPr lang="da-DK" dirty="0" err="1"/>
              <a:t>Blanchon</a:t>
            </a:r>
            <a:r>
              <a:rPr lang="da-DK" dirty="0"/>
              <a:t>”.</a:t>
            </a:r>
          </a:p>
          <a:p>
            <a:endParaRPr lang="da-DK" dirty="0"/>
          </a:p>
          <a:p>
            <a:r>
              <a:rPr lang="da-DK" dirty="0"/>
              <a:t>Eksempel på JSON format:</a:t>
            </a:r>
            <a:br>
              <a:rPr lang="da-DK" dirty="0"/>
            </a:br>
            <a:r>
              <a:rPr lang="da-DK" dirty="0"/>
              <a:t>{</a:t>
            </a:r>
            <a:br>
              <a:rPr lang="da-DK" dirty="0"/>
            </a:br>
            <a:r>
              <a:rPr lang="da-DK" dirty="0"/>
              <a:t>    ”Navn": ”John </a:t>
            </a:r>
            <a:r>
              <a:rPr lang="da-DK" dirty="0" err="1"/>
              <a:t>Doe</a:t>
            </a:r>
            <a:r>
              <a:rPr lang="da-DK" dirty="0"/>
              <a:t>”,</a:t>
            </a:r>
            <a:br>
              <a:rPr lang="da-DK" dirty="0"/>
            </a:br>
            <a:r>
              <a:rPr lang="da-DK" dirty="0"/>
              <a:t>    ”Uddannelse": ”</a:t>
            </a:r>
            <a:r>
              <a:rPr lang="da-DK" dirty="0" err="1"/>
              <a:t>ComTek</a:t>
            </a:r>
            <a:r>
              <a:rPr lang="da-DK" dirty="0"/>
              <a:t>”,</a:t>
            </a:r>
            <a:br>
              <a:rPr lang="da-DK" dirty="0"/>
            </a:br>
            <a:r>
              <a:rPr lang="da-DK" dirty="0"/>
              <a:t>    ”Semester”: 5,</a:t>
            </a:r>
            <a:br>
              <a:rPr lang="da-DK" dirty="0"/>
            </a:br>
            <a:r>
              <a:rPr lang="da-DK" dirty="0"/>
              <a:t>    ”Isvafler spist": 420.14</a:t>
            </a:r>
            <a:br>
              <a:rPr lang="da-DK" dirty="0"/>
            </a:br>
            <a:r>
              <a:rPr lang="da-DK" dirty="0"/>
              <a:t>}</a:t>
            </a:r>
          </a:p>
          <a:p>
            <a:pPr marL="0" indent="0">
              <a:buNone/>
            </a:pPr>
            <a:endParaRPr lang="da-DK" dirty="0"/>
          </a:p>
        </p:txBody>
      </p:sp>
      <p:sp>
        <p:nvSpPr>
          <p:cNvPr id="5" name="Pladsholder til tekst 4">
            <a:extLst>
              <a:ext uri="{FF2B5EF4-FFF2-40B4-BE49-F238E27FC236}">
                <a16:creationId xmlns:a16="http://schemas.microsoft.com/office/drawing/2014/main" id="{CFED8C01-CDDF-4152-0A4D-DF1C7D66CC64}"/>
              </a:ext>
            </a:extLst>
          </p:cNvPr>
          <p:cNvSpPr>
            <a:spLocks noGrp="1"/>
          </p:cNvSpPr>
          <p:nvPr>
            <p:ph type="body" sz="quarter" idx="13"/>
          </p:nvPr>
        </p:nvSpPr>
        <p:spPr/>
        <p:txBody>
          <a:bodyPr/>
          <a:lstStyle/>
          <a:p>
            <a:r>
              <a:rPr lang="da-DK" dirty="0"/>
              <a:t>Computerteknologi case</a:t>
            </a:r>
            <a:br>
              <a:rPr lang="da-DK" dirty="0"/>
            </a:br>
            <a:r>
              <a:rPr lang="da-DK" dirty="0" err="1"/>
              <a:t>IoT</a:t>
            </a:r>
            <a:r>
              <a:rPr lang="da-DK" dirty="0"/>
              <a:t> </a:t>
            </a:r>
            <a:r>
              <a:rPr lang="da-DK" dirty="0" err="1"/>
              <a:t>device</a:t>
            </a:r>
            <a:r>
              <a:rPr lang="da-DK" dirty="0"/>
              <a:t> + server</a:t>
            </a:r>
          </a:p>
        </p:txBody>
      </p:sp>
    </p:spTree>
    <p:extLst>
      <p:ext uri="{BB962C8B-B14F-4D97-AF65-F5344CB8AC3E}">
        <p14:creationId xmlns:p14="http://schemas.microsoft.com/office/powerpoint/2010/main" val="599452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227E7FD-8149-4CFA-939B-05B98F91C5B4}"/>
              </a:ext>
            </a:extLst>
          </p:cNvPr>
          <p:cNvSpPr>
            <a:spLocks noGrp="1"/>
          </p:cNvSpPr>
          <p:nvPr>
            <p:ph type="title"/>
          </p:nvPr>
        </p:nvSpPr>
        <p:spPr>
          <a:xfrm>
            <a:off x="3379465" y="675542"/>
            <a:ext cx="5433070" cy="1402687"/>
          </a:xfrm>
        </p:spPr>
        <p:txBody>
          <a:bodyPr/>
          <a:lstStyle/>
          <a:p>
            <a:r>
              <a:rPr lang="da-DK" dirty="0"/>
              <a:t>Python serveren</a:t>
            </a:r>
          </a:p>
        </p:txBody>
      </p:sp>
      <p:sp>
        <p:nvSpPr>
          <p:cNvPr id="4" name="Pladsholder til tekst 3">
            <a:extLst>
              <a:ext uri="{FF2B5EF4-FFF2-40B4-BE49-F238E27FC236}">
                <a16:creationId xmlns:a16="http://schemas.microsoft.com/office/drawing/2014/main" id="{70B44BA9-D4A1-8620-AAEE-4D27E86A2DCA}"/>
              </a:ext>
            </a:extLst>
          </p:cNvPr>
          <p:cNvSpPr>
            <a:spLocks noGrp="1"/>
          </p:cNvSpPr>
          <p:nvPr>
            <p:ph type="body" sz="quarter" idx="12"/>
          </p:nvPr>
        </p:nvSpPr>
        <p:spPr>
          <a:xfrm>
            <a:off x="3379465" y="2205038"/>
            <a:ext cx="5433070" cy="3752115"/>
          </a:xfrm>
        </p:spPr>
        <p:txBody>
          <a:bodyPr/>
          <a:lstStyle/>
          <a:p>
            <a:r>
              <a:rPr lang="da-DK" dirty="0"/>
              <a:t>Download Python:</a:t>
            </a:r>
            <a:br>
              <a:rPr lang="da-DK" dirty="0"/>
            </a:br>
            <a:r>
              <a:rPr lang="da-DK" dirty="0">
                <a:solidFill>
                  <a:srgbClr val="00B0F0"/>
                </a:solidFill>
              </a:rPr>
              <a:t>https://www.python.org/downloads/</a:t>
            </a:r>
            <a:br>
              <a:rPr lang="da-DK" dirty="0">
                <a:solidFill>
                  <a:srgbClr val="00B0F0"/>
                </a:solidFill>
              </a:rPr>
            </a:br>
            <a:r>
              <a:rPr lang="da-DK" dirty="0">
                <a:solidFill>
                  <a:srgbClr val="FF0000"/>
                </a:solidFill>
              </a:rPr>
              <a:t>HUSK: </a:t>
            </a:r>
            <a:r>
              <a:rPr lang="da-DK" dirty="0" err="1">
                <a:solidFill>
                  <a:srgbClr val="FF0000"/>
                </a:solidFill>
              </a:rPr>
              <a:t>Add</a:t>
            </a:r>
            <a:r>
              <a:rPr lang="da-DK" dirty="0">
                <a:solidFill>
                  <a:srgbClr val="FF0000"/>
                </a:solidFill>
              </a:rPr>
              <a:t> Python to PATH boks skal have flueben!</a:t>
            </a:r>
          </a:p>
          <a:p>
            <a:pPr marL="0" indent="0">
              <a:buNone/>
            </a:pPr>
            <a:endParaRPr lang="da-DK" dirty="0"/>
          </a:p>
          <a:p>
            <a:r>
              <a:rPr lang="da-DK" dirty="0"/>
              <a:t>Vi bruger Visual Studio Code (</a:t>
            </a:r>
            <a:r>
              <a:rPr lang="da-DK" dirty="0" err="1"/>
              <a:t>VSCode</a:t>
            </a:r>
            <a:r>
              <a:rPr lang="da-DK" dirty="0"/>
              <a:t>)</a:t>
            </a:r>
            <a:br>
              <a:rPr lang="da-DK" dirty="0"/>
            </a:br>
            <a:r>
              <a:rPr lang="da-DK" dirty="0"/>
              <a:t>Download:</a:t>
            </a:r>
            <a:br>
              <a:rPr lang="da-DK" dirty="0"/>
            </a:br>
            <a:r>
              <a:rPr lang="da-DK" dirty="0">
                <a:solidFill>
                  <a:srgbClr val="00B0F0"/>
                </a:solidFill>
              </a:rPr>
              <a:t>https://code.visualstudio.com/download</a:t>
            </a:r>
          </a:p>
          <a:p>
            <a:endParaRPr lang="da-DK" dirty="0"/>
          </a:p>
          <a:p>
            <a:r>
              <a:rPr lang="da-DK" dirty="0"/>
              <a:t>Se slide 2 for flow </a:t>
            </a:r>
            <a:r>
              <a:rPr lang="da-DK" dirty="0" err="1"/>
              <a:t>chart</a:t>
            </a:r>
            <a:r>
              <a:rPr lang="da-DK" dirty="0"/>
              <a:t> over server funktionalitet</a:t>
            </a:r>
          </a:p>
          <a:p>
            <a:endParaRPr lang="da-DK" dirty="0"/>
          </a:p>
          <a:p>
            <a:r>
              <a:rPr lang="da-DK" dirty="0"/>
              <a:t>Husk at vores eksempelscripts giver hints til hvordan I kan implementere features</a:t>
            </a:r>
            <a:br>
              <a:rPr lang="da-DK" dirty="0"/>
            </a:br>
            <a:endParaRPr lang="da-DK" dirty="0"/>
          </a:p>
        </p:txBody>
      </p:sp>
      <p:sp>
        <p:nvSpPr>
          <p:cNvPr id="5" name="Pladsholder til tekst 4">
            <a:extLst>
              <a:ext uri="{FF2B5EF4-FFF2-40B4-BE49-F238E27FC236}">
                <a16:creationId xmlns:a16="http://schemas.microsoft.com/office/drawing/2014/main" id="{CFED8C01-CDDF-4152-0A4D-DF1C7D66CC64}"/>
              </a:ext>
            </a:extLst>
          </p:cNvPr>
          <p:cNvSpPr>
            <a:spLocks noGrp="1"/>
          </p:cNvSpPr>
          <p:nvPr>
            <p:ph type="body" sz="quarter" idx="13"/>
          </p:nvPr>
        </p:nvSpPr>
        <p:spPr/>
        <p:txBody>
          <a:bodyPr/>
          <a:lstStyle/>
          <a:p>
            <a:r>
              <a:rPr lang="da-DK" dirty="0"/>
              <a:t>Computerteknologi case</a:t>
            </a:r>
            <a:br>
              <a:rPr lang="da-DK" dirty="0"/>
            </a:br>
            <a:r>
              <a:rPr lang="da-DK" dirty="0" err="1"/>
              <a:t>IoT</a:t>
            </a:r>
            <a:r>
              <a:rPr lang="da-DK" dirty="0"/>
              <a:t> </a:t>
            </a:r>
            <a:r>
              <a:rPr lang="da-DK" dirty="0" err="1"/>
              <a:t>device</a:t>
            </a:r>
            <a:r>
              <a:rPr lang="da-DK" dirty="0"/>
              <a:t> + server</a:t>
            </a:r>
          </a:p>
        </p:txBody>
      </p:sp>
    </p:spTree>
    <p:extLst>
      <p:ext uri="{BB962C8B-B14F-4D97-AF65-F5344CB8AC3E}">
        <p14:creationId xmlns:p14="http://schemas.microsoft.com/office/powerpoint/2010/main" val="1117324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C861105-42E4-DB56-C66E-CC2B2FBD0728}"/>
              </a:ext>
            </a:extLst>
          </p:cNvPr>
          <p:cNvSpPr>
            <a:spLocks noGrp="1"/>
          </p:cNvSpPr>
          <p:nvPr>
            <p:ph type="title"/>
          </p:nvPr>
        </p:nvSpPr>
        <p:spPr>
          <a:xfrm>
            <a:off x="3379465" y="2727656"/>
            <a:ext cx="5433070" cy="1402687"/>
          </a:xfrm>
        </p:spPr>
        <p:txBody>
          <a:bodyPr/>
          <a:lstStyle/>
          <a:p>
            <a:pPr algn="ctr"/>
            <a:r>
              <a:rPr lang="da-DK" dirty="0"/>
              <a:t>Live demo!</a:t>
            </a:r>
          </a:p>
        </p:txBody>
      </p:sp>
    </p:spTree>
    <p:extLst>
      <p:ext uri="{BB962C8B-B14F-4D97-AF65-F5344CB8AC3E}">
        <p14:creationId xmlns:p14="http://schemas.microsoft.com/office/powerpoint/2010/main" val="2680819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6223BD0-D39B-E050-81B3-EA47695BE15D}"/>
              </a:ext>
            </a:extLst>
          </p:cNvPr>
          <p:cNvSpPr>
            <a:spLocks noGrp="1"/>
          </p:cNvSpPr>
          <p:nvPr>
            <p:ph type="title"/>
          </p:nvPr>
        </p:nvSpPr>
        <p:spPr/>
        <p:txBody>
          <a:bodyPr/>
          <a:lstStyle/>
          <a:p>
            <a:r>
              <a:rPr lang="da-DK" dirty="0"/>
              <a:t>Opdeling i 4 grupper</a:t>
            </a:r>
            <a:br>
              <a:rPr lang="da-DK" dirty="0"/>
            </a:br>
            <a:r>
              <a:rPr lang="da-DK" dirty="0"/>
              <a:t>af 2 personer</a:t>
            </a:r>
          </a:p>
        </p:txBody>
      </p:sp>
      <p:sp>
        <p:nvSpPr>
          <p:cNvPr id="4" name="Pladsholder til tekst 3">
            <a:extLst>
              <a:ext uri="{FF2B5EF4-FFF2-40B4-BE49-F238E27FC236}">
                <a16:creationId xmlns:a16="http://schemas.microsoft.com/office/drawing/2014/main" id="{6B9075F6-B84B-19FD-4667-2BC2799E02D4}"/>
              </a:ext>
            </a:extLst>
          </p:cNvPr>
          <p:cNvSpPr>
            <a:spLocks noGrp="1"/>
          </p:cNvSpPr>
          <p:nvPr>
            <p:ph type="body" sz="quarter" idx="12"/>
          </p:nvPr>
        </p:nvSpPr>
        <p:spPr/>
        <p:txBody>
          <a:bodyPr/>
          <a:lstStyle/>
          <a:p>
            <a:r>
              <a:rPr lang="da-DK" dirty="0"/>
              <a:t>Hvem har programmeret før?</a:t>
            </a:r>
          </a:p>
        </p:txBody>
      </p:sp>
      <p:sp>
        <p:nvSpPr>
          <p:cNvPr id="5" name="Pladsholder til tekst 4">
            <a:extLst>
              <a:ext uri="{FF2B5EF4-FFF2-40B4-BE49-F238E27FC236}">
                <a16:creationId xmlns:a16="http://schemas.microsoft.com/office/drawing/2014/main" id="{E9F2D3B0-3659-467F-773C-200D75941C90}"/>
              </a:ext>
            </a:extLst>
          </p:cNvPr>
          <p:cNvSpPr>
            <a:spLocks noGrp="1"/>
          </p:cNvSpPr>
          <p:nvPr>
            <p:ph type="body" sz="quarter" idx="13"/>
          </p:nvPr>
        </p:nvSpPr>
        <p:spPr/>
        <p:txBody>
          <a:bodyPr/>
          <a:lstStyle/>
          <a:p>
            <a:r>
              <a:rPr lang="da-DK" dirty="0"/>
              <a:t>Computerteknologi case</a:t>
            </a:r>
            <a:br>
              <a:rPr lang="da-DK" dirty="0"/>
            </a:br>
            <a:r>
              <a:rPr lang="da-DK" dirty="0" err="1"/>
              <a:t>IoT</a:t>
            </a:r>
            <a:r>
              <a:rPr lang="da-DK" dirty="0"/>
              <a:t> </a:t>
            </a:r>
            <a:r>
              <a:rPr lang="da-DK" dirty="0" err="1"/>
              <a:t>device</a:t>
            </a:r>
            <a:r>
              <a:rPr lang="da-DK" dirty="0"/>
              <a:t> + server</a:t>
            </a:r>
          </a:p>
        </p:txBody>
      </p:sp>
    </p:spTree>
    <p:extLst>
      <p:ext uri="{BB962C8B-B14F-4D97-AF65-F5344CB8AC3E}">
        <p14:creationId xmlns:p14="http://schemas.microsoft.com/office/powerpoint/2010/main" val="3804419182"/>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5CAF8D"/>
      </a:accent1>
      <a:accent2>
        <a:srgbClr val="B19335"/>
      </a:accent2>
      <a:accent3>
        <a:srgbClr val="E78293"/>
      </a:accent3>
      <a:accent4>
        <a:srgbClr val="DF8E2E"/>
      </a:accent4>
      <a:accent5>
        <a:srgbClr val="31A9C1"/>
      </a:accent5>
      <a:accent6>
        <a:srgbClr val="CC8B66"/>
      </a:accent6>
      <a:hlink>
        <a:srgbClr val="9B95D9"/>
      </a:hlink>
      <a:folHlink>
        <a:srgbClr val="DEDCF2"/>
      </a:folHlink>
    </a:clrScheme>
    <a:fontScheme name="AAU Arial">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effectLst/>
      </a:spPr>
      <a:bodyPr vert="horz" lIns="0" tIns="0" rIns="0" bIns="0" rtlCol="0" anchor="t" anchorCtr="0">
        <a:noAutofit/>
      </a:bodyPr>
      <a:lstStyle>
        <a:defPPr>
          <a:defRPr dirty="0" smtClean="0"/>
        </a:defPPr>
      </a:lstStyle>
    </a:txDef>
  </a:objectDefaults>
  <a:extraClrSchemeLst/>
  <a:extLst>
    <a:ext uri="{05A4C25C-085E-4340-85A3-A5531E510DB2}">
      <thm15:themeFamily xmlns:thm15="http://schemas.microsoft.com/office/thememl/2012/main" name="Præsentation1" id="{17AFB7EF-DF65-47DA-ABE1-97F599FC1E52}" vid="{900B7545-0238-4A30-953C-2F515DBB31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B603C15142CBA48BA2B0D95E5145F8F" ma:contentTypeVersion="4" ma:contentTypeDescription="Create a new document." ma:contentTypeScope="" ma:versionID="5717f4dcdcd896864b5743ad6fc68f37">
  <xsd:schema xmlns:xsd="http://www.w3.org/2001/XMLSchema" xmlns:xs="http://www.w3.org/2001/XMLSchema" xmlns:p="http://schemas.microsoft.com/office/2006/metadata/properties" xmlns:ns2="1790affa-1f64-4e58-8dd7-745390e575dd" xmlns:ns3="5eaab4c3-db73-4b93-9200-350b498c50e8" targetNamespace="http://schemas.microsoft.com/office/2006/metadata/properties" ma:root="true" ma:fieldsID="88623ea61eba25adb9ac0ec1bf0df670" ns2:_="" ns3:_="">
    <xsd:import namespace="1790affa-1f64-4e58-8dd7-745390e575dd"/>
    <xsd:import namespace="5eaab4c3-db73-4b93-9200-350b498c50e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90affa-1f64-4e58-8dd7-745390e575d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aab4c3-db73-4b93-9200-350b498c50e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603602-65E0-48FA-BF06-563C46D1CC25}">
  <ds:schemaRefs>
    <ds:schemaRef ds:uri="5eaab4c3-db73-4b93-9200-350b498c50e8"/>
    <ds:schemaRef ds:uri="http://schemas.microsoft.com/office/2006/documentManagement/types"/>
    <ds:schemaRef ds:uri="http://www.w3.org/XML/1998/namespace"/>
    <ds:schemaRef ds:uri="http://schemas.microsoft.com/office/infopath/2007/PartnerControls"/>
    <ds:schemaRef ds:uri="http://purl.org/dc/elements/1.1/"/>
    <ds:schemaRef ds:uri="http://schemas.microsoft.com/office/2006/metadata/properties"/>
    <ds:schemaRef ds:uri="1790affa-1f64-4e58-8dd7-745390e575dd"/>
    <ds:schemaRef ds:uri="http://purl.org/dc/term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E6B7E796-D341-4AF2-8E4B-BF4B6E42C8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90affa-1f64-4e58-8dd7-745390e575dd"/>
    <ds:schemaRef ds:uri="5eaab4c3-db73-4b93-9200-350b498c50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0FA39FA-C90B-44C5-8395-0F72C2D9FD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941783_aau-16_9-arial-dk</Template>
  <TotalTime>321</TotalTime>
  <Words>644</Words>
  <Application>Microsoft Office PowerPoint</Application>
  <PresentationFormat>Widescreen</PresentationFormat>
  <Paragraphs>91</Paragraphs>
  <Slides>12</Slides>
  <Notes>1</Notes>
  <HiddenSlides>0</HiddenSlides>
  <MMClips>0</MMClips>
  <ScaleCrop>false</ScaleCrop>
  <HeadingPairs>
    <vt:vector size="6" baseType="variant">
      <vt:variant>
        <vt:lpstr>Benyttede skrifttyper</vt:lpstr>
      </vt:variant>
      <vt:variant>
        <vt:i4>4</vt:i4>
      </vt:variant>
      <vt:variant>
        <vt:lpstr>Tema</vt:lpstr>
      </vt:variant>
      <vt:variant>
        <vt:i4>1</vt:i4>
      </vt:variant>
      <vt:variant>
        <vt:lpstr>Slidetitler</vt:lpstr>
      </vt:variant>
      <vt:variant>
        <vt:i4>12</vt:i4>
      </vt:variant>
    </vt:vector>
  </HeadingPairs>
  <TitlesOfParts>
    <vt:vector size="17" baseType="lpstr">
      <vt:lpstr>Arial</vt:lpstr>
      <vt:lpstr>Barlow</vt:lpstr>
      <vt:lpstr>Calibri</vt:lpstr>
      <vt:lpstr>Wingdings</vt:lpstr>
      <vt:lpstr>AAU PowerPoint</vt:lpstr>
      <vt:lpstr>Computerteknologi case IoT device + server</vt:lpstr>
      <vt:lpstr>Jeres opgave!</vt:lpstr>
      <vt:lpstr>Jeres midler!</vt:lpstr>
      <vt:lpstr>ESP32</vt:lpstr>
      <vt:lpstr>DHT11 sensoren</vt:lpstr>
      <vt:lpstr>Sidste IoT device dependency</vt:lpstr>
      <vt:lpstr>Python serveren</vt:lpstr>
      <vt:lpstr>Live demo!</vt:lpstr>
      <vt:lpstr>Opdeling i 4 grupper af 2 personer</vt:lpstr>
      <vt:lpstr>Download party</vt:lpstr>
      <vt:lpstr>Test af installation</vt:lpstr>
      <vt:lpstr>Spørgsmål?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Marcus Juhl Andersson</dc:creator>
  <cp:lastModifiedBy>Marcus Juhl Andersson</cp:lastModifiedBy>
  <cp:revision>89</cp:revision>
  <cp:lastPrinted>2017-03-09T03:48:56Z</cp:lastPrinted>
  <dcterms:created xsi:type="dcterms:W3CDTF">2024-10-19T17:58:08Z</dcterms:created>
  <dcterms:modified xsi:type="dcterms:W3CDTF">2024-10-20T14:49:54Z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0x010100AB603C15142CBA48BA2B0D95E5145F8F</vt:lpwstr>
  </property>
</Properties>
</file>